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9" r:id="rId12"/>
    <p:sldId id="268" r:id="rId13"/>
    <p:sldId id="267" r:id="rId14"/>
    <p:sldId id="266" r:id="rId15"/>
    <p:sldId id="265" r:id="rId16"/>
    <p:sldId id="281" r:id="rId17"/>
    <p:sldId id="272" r:id="rId18"/>
    <p:sldId id="273" r:id="rId19"/>
    <p:sldId id="274" r:id="rId20"/>
    <p:sldId id="275" r:id="rId21"/>
    <p:sldId id="278" r:id="rId22"/>
    <p:sldId id="280" r:id="rId23"/>
    <p:sldId id="279" r:id="rId24"/>
    <p:sldId id="277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>Кружковая работа в подготовительной группе №4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«Страна Мастеров»</a:t>
            </a:r>
            <a:endParaRPr lang="ru-RU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18542"/>
              </p:ext>
            </p:extLst>
          </p:nvPr>
        </p:nvGraphicFramePr>
        <p:xfrm>
          <a:off x="179512" y="116632"/>
          <a:ext cx="8856983" cy="6624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2099810"/>
                <a:gridCol w="3796104"/>
                <a:gridCol w="2312998"/>
                <a:gridCol w="360039"/>
              </a:tblGrid>
              <a:tr h="301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Тема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Цель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Материал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Часы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</a:tr>
              <a:tr h="1204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«Долгожданная гостья»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Учить детей делать объёмную ёлочку из конуса и цветных полосок одинаковой длины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Цветная бумага (зелёная), картон, ножницы, клей, образец.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</a:tr>
              <a:tr h="506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«Новогодние игрушки»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Закреплять у детей полученные ранее навыки работы с бумагой, клеем, ножницами; развивать чувство формы, цвета и композиции; развивать творческое воображение, художественный вкус, творческую инициативу.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Цветная бумага; картон шаблоны геометрических форм; ножницы; тесьма для изготовления петелек; клей; кисточки; краски; баночки с водой; салфетки, гофрированная бумага, конфетти.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</a:tr>
              <a:tr h="3108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</a:tr>
              <a:tr h="1505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«Объемные снежинки»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Учить детей делать объёмную снежинку, соединять части. Развивать творческое воображение, фантазию, воспитывать художественный вкус, терпение, внимание, наблюдательность.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Белая бумага, клей, карандаш, ножницы, тесьма для петельки, образец.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55" marR="51155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17713" y="3140409"/>
            <a:ext cx="3850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Декабрь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499104"/>
              </p:ext>
            </p:extLst>
          </p:nvPr>
        </p:nvGraphicFramePr>
        <p:xfrm>
          <a:off x="179512" y="188640"/>
          <a:ext cx="8928992" cy="5728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2119224"/>
                <a:gridCol w="3826967"/>
                <a:gridCol w="2190713"/>
                <a:gridCol w="504056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Январь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</a:tr>
              <a:tr h="376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Тема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Цель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Материал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Часы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</a:tr>
              <a:tr h="376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«Зимняя сказка»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Создать коллективное панно. Учить детей мять маленькие кусочки бумаги, приклеивать их на шаблоны тем самым развивать мелкую моторику рук, развивать творческое воображение, фантазию, использовать разную технику работы с бумагой, ватой. Закреплять у детей полученные ранее навыки работы с бумагой, клеем, ножницами.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Ватман А3, карандаш, цветная бумага, </a:t>
                      </a:r>
                      <a:r>
                        <a:rPr lang="ru-RU" sz="1200" dirty="0" err="1">
                          <a:effectLst/>
                        </a:rPr>
                        <a:t>туал</a:t>
                      </a:r>
                      <a:r>
                        <a:rPr lang="ru-RU" sz="1200" dirty="0">
                          <a:effectLst/>
                        </a:rPr>
                        <a:t>. бумага, салфетки, серпантин, бумага гофра, фольга, вата, ватные диски, клей, ножницы.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</a:tr>
              <a:tr h="3012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9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«Моя первая закладка»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Развивать мышление, пространственное воображение, память, мелкую моторику и речь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Цветная бумага, карандаш, ножницы, клей, образец.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1" marR="65401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06513" y="2674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722925"/>
              </p:ext>
            </p:extLst>
          </p:nvPr>
        </p:nvGraphicFramePr>
        <p:xfrm>
          <a:off x="251520" y="188639"/>
          <a:ext cx="8712968" cy="648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/>
                <a:gridCol w="2223000"/>
                <a:gridCol w="2724219"/>
                <a:gridCol w="2901653"/>
                <a:gridCol w="504056"/>
              </a:tblGrid>
              <a:tr h="522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Тема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Цель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Материал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Часы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5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Поздравительная открытка ко Дню Защитника Отечества.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Учить задумывать содержание открытки, использовать разнообразные приёмы вырезания. Учить красиво располагать изображение на листе.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Листы плотной бумаги, шаблоны, цветная бумага, ножницы, клей, кисточка, тесьма, клеёнка, образец.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5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Подарок для мамы.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Продолжать учить детей делать объемные поделки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Цветная, белая, гофр. бумага, ножницы, клей, карандаш, ажурная тесьма, кисточка, образец.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6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6175" y="31607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Февраль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288564"/>
              </p:ext>
            </p:extLst>
          </p:nvPr>
        </p:nvGraphicFramePr>
        <p:xfrm>
          <a:off x="251521" y="188640"/>
          <a:ext cx="8712968" cy="6408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1"/>
                <a:gridCol w="2067954"/>
                <a:gridCol w="2951953"/>
                <a:gridCol w="2972981"/>
                <a:gridCol w="432049"/>
              </a:tblGrid>
              <a:tr h="320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Тема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Цель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Материал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Часы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/>
                </a:tc>
              </a:tr>
              <a:tr h="1087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«Маленькие бусинки»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Познакомить детей с таким видом художественного творчества, как бисероплетение, научить изготавливать простейшее украшение из бисера. Развивать воображение, мелкую моторику, координацию движений, гибкость пальцев, что напрямую связано с речевым и умственным развитием, учить сосредоточенности и усердию.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Разноцветный бисер разной величины, тонкая леска (нить), ножницы.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/>
                </a:tc>
              </a:tr>
              <a:tr h="3079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/>
                </a:tc>
              </a:tr>
              <a:tr h="623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«Цветущее дерево»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Коллективная работа. Закреплять у детей полученные ранее навыки работы по бисероплетению. Учить сотрудничеству, аккуратному исполнению поделки.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Разноцветный бисер разной величины, тонкая леска (нить), проволока, ножницы, подставка для «дерева", гуашевая краска, марля, гипс, клей, кисточка.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/>
                </a:tc>
              </a:tr>
              <a:tr h="1297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49388" y="2665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Март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384622"/>
              </p:ext>
            </p:extLst>
          </p:nvPr>
        </p:nvGraphicFramePr>
        <p:xfrm>
          <a:off x="179512" y="188640"/>
          <a:ext cx="8784976" cy="6192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"/>
                <a:gridCol w="2159432"/>
                <a:gridCol w="2976350"/>
                <a:gridCol w="3001122"/>
                <a:gridCol w="432048"/>
              </a:tblGrid>
              <a:tr h="251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Тема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Цель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Материал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Часы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</a:tr>
              <a:tr h="1834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«Пасхальный заяц»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Изготовление «зайца-коробочки» для яйца методом оригами, и окрашивание пасхального яйца. Развивать у детей способность работать руками, приучать к точным движениям пальцев под контролем сознания; развивать пространственное воображение, закреплять умение следовать устным инструкциям; развивать концентрацию внимания и творческие способности.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Цветная бумага, клей, карандаш, ножницы, кисточка, скорлупа яичная, краски, образец.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</a:tr>
              <a:tr h="1339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</a:tr>
              <a:tr h="2767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«Чудо завиток»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Познакомить детей с новым видом работы с бумагой – квиллингом. Развивать у детей способность работать руками, приучать к точным движениям пальцев, развивать пространственное воображение, закреплять умения скручивания бумаги, развивать концентрацию внимания и творческие способности.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Бумага для квиллинга разных цветов, карандаш, ножницы, картон, клей, образец.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32025" y="2674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Апрель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004419"/>
              </p:ext>
            </p:extLst>
          </p:nvPr>
        </p:nvGraphicFramePr>
        <p:xfrm>
          <a:off x="251520" y="332657"/>
          <a:ext cx="8640960" cy="6253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2568899"/>
                <a:gridCol w="2674090"/>
                <a:gridCol w="2749899"/>
                <a:gridCol w="360040"/>
              </a:tblGrid>
              <a:tr h="648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№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Тема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Цель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Материалы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Часы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</a:tr>
              <a:tr h="293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Поздравительная открытка ко дню Победы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Учить задумывать содержание открытки, использовать разнообразные приёмы вырезания. Учить красиво располагать изображение на листе.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Цветная бумага, цветной картон, карандаш, ножницы, клей, образец.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</a:tr>
              <a:tr h="146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</a:tr>
              <a:tr h="293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«Шепот моря»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Продолжать учить детей работать с природным материалом - ракушки. Учить детей делать поделки по рисунку, соединять различный материал в одной поделке, скреплять при помощи пластилина. Развивать творческое воображение, фантазию, воспитывать художественный вкус, терпение, внимание, наблюдательность.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Ракушки разных видов, пластилин, бусинки для глаз. Демонстрационные рисунки с поделками.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</a:tr>
              <a:tr h="4969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2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97063" y="2667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Май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 кружковой работы в старшей группе</a:t>
            </a:r>
            <a:endParaRPr lang="ru-RU" dirty="0"/>
          </a:p>
        </p:txBody>
      </p:sp>
      <p:pic>
        <p:nvPicPr>
          <p:cNvPr id="4" name="Picture 2" descr="C:\Users\Рома\YandexDisk\Фотокамера\2015-05-05 00-52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" y="2060848"/>
            <a:ext cx="3346344" cy="468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:\DCIM\101MSDCF\DSC083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7"/>
          <a:stretch/>
        </p:blipFill>
        <p:spPr bwMode="auto">
          <a:xfrm>
            <a:off x="5909728" y="2067347"/>
            <a:ext cx="3199651" cy="4790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8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Рома\YandexDisk\Фотокамера\2015-04-16 11-47-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5" y="-11702"/>
            <a:ext cx="4426439" cy="3306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Рома\YandexDisk\Фотокамера\2015-03-02 09-57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76" y="1844824"/>
            <a:ext cx="3690624" cy="4941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Рома\YandexDisk\Фотокамера\2015-03-05 10-12-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16" y="3154536"/>
            <a:ext cx="4958356" cy="3703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Рома\YandexDisk\Фотокамера\2015-03-05 09-04-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23" y="-1"/>
            <a:ext cx="4734894" cy="3536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1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DCIM\101MSDCF\DSC083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3738" r="2898" b="6417"/>
          <a:stretch/>
        </p:blipFill>
        <p:spPr bwMode="auto">
          <a:xfrm>
            <a:off x="0" y="0"/>
            <a:ext cx="5165918" cy="37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DCIM\101MSDCF\DSC08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355976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J:\DCIM\101MSDCF\DSC083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234"/>
            <a:ext cx="4860032" cy="3063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:\DCIM\101MSDCF\DSC083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8514" r="1387" b="15014"/>
          <a:stretch/>
        </p:blipFill>
        <p:spPr bwMode="auto">
          <a:xfrm>
            <a:off x="5004048" y="0"/>
            <a:ext cx="4176368" cy="3591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5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Рома\YandexDisk\Фотокамера\2014-10-09 10-52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3630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J:\DCIM\101MSDCF\DSC083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79" y="0"/>
            <a:ext cx="4433712" cy="3630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DCIM\101MSDCF\DSC083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" b="6248"/>
          <a:stretch/>
        </p:blipFill>
        <p:spPr bwMode="auto">
          <a:xfrm>
            <a:off x="1" y="3409966"/>
            <a:ext cx="4740042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:\DCIM\101MSDCF\DSC0835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b="12399"/>
          <a:stretch/>
        </p:blipFill>
        <p:spPr bwMode="auto">
          <a:xfrm>
            <a:off x="4321503" y="3559227"/>
            <a:ext cx="4837888" cy="3298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2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/>
              <a:t>Развитие познавательных, конструктивных, творческих и художественных способностей детей в процессе создания поделок, используя различные материалы и техники.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Цель кружка: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7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Рома\YandexDisk\Фотокамера\2015-09-28 22-33-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4361" r="7937" b="2180"/>
          <a:stretch/>
        </p:blipFill>
        <p:spPr bwMode="auto">
          <a:xfrm>
            <a:off x="0" y="0"/>
            <a:ext cx="440963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Рома\YandexDisk\Фотокамера\2015-09-28 23-00-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t="3612" r="4310" b="2430"/>
          <a:stretch/>
        </p:blipFill>
        <p:spPr bwMode="auto">
          <a:xfrm>
            <a:off x="4409630" y="0"/>
            <a:ext cx="471824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9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ома\YandexDisk\Фотокамера\2015-09-28 23-00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2760" r="2494" b="10731"/>
          <a:stretch/>
        </p:blipFill>
        <p:spPr bwMode="auto">
          <a:xfrm>
            <a:off x="4269576" y="0"/>
            <a:ext cx="4845532" cy="3106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J:\DCIM\101MSDCF\DSC083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6" t="12508" r="10177" b="10875"/>
          <a:stretch/>
        </p:blipFill>
        <p:spPr bwMode="auto">
          <a:xfrm>
            <a:off x="6434983" y="3106395"/>
            <a:ext cx="2709017" cy="3751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:\DCIM\101MSDCF\DSC083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" y="23742"/>
            <a:ext cx="4234665" cy="6834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J:\DCIM\101MSDCF\DSC083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15078" r="8463" b="7165"/>
          <a:stretch/>
        </p:blipFill>
        <p:spPr bwMode="auto">
          <a:xfrm>
            <a:off x="3794478" y="2996952"/>
            <a:ext cx="2640505" cy="386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DCIM\101MSDCF\DSC083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14291" r="12815" b="3483"/>
          <a:stretch/>
        </p:blipFill>
        <p:spPr bwMode="auto">
          <a:xfrm>
            <a:off x="16608" y="8595"/>
            <a:ext cx="2179177" cy="3589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J:\DCIM\101MSDCF\DSC08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85" y="8595"/>
            <a:ext cx="4785646" cy="3589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:\DCIM\101MSDCF\DSC083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2787774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J:\DCIM\101MSDCF\DSC083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86" y="3392996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DCIM\101MSDCF\DSC083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3"/>
          <a:stretch/>
        </p:blipFill>
        <p:spPr bwMode="auto">
          <a:xfrm>
            <a:off x="0" y="0"/>
            <a:ext cx="5143500" cy="6742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Рома\YandexDisk\Фотокамера\2015-06-09 09-00-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"/>
          <a:stretch/>
        </p:blipFill>
        <p:spPr bwMode="auto">
          <a:xfrm>
            <a:off x="-108520" y="-315415"/>
            <a:ext cx="9361040" cy="7173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Рома\YandexDisk\Фотокамера\2015-02-05 00-23-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066"/>
            <a:ext cx="9280861" cy="6992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Продолжить обучать </a:t>
            </a:r>
            <a:r>
              <a:rPr lang="ru-RU" b="1" dirty="0"/>
              <a:t>детей различным приемам преобразования бумаги, ткани, природного и бросового материалов.</a:t>
            </a:r>
          </a:p>
          <a:p>
            <a:r>
              <a:rPr lang="ru-RU" b="1" dirty="0"/>
              <a:t>Учить </a:t>
            </a:r>
            <a:r>
              <a:rPr lang="ru-RU" b="1" dirty="0" smtClean="0"/>
              <a:t>предварительно </a:t>
            </a:r>
            <a:r>
              <a:rPr lang="ru-RU" b="1" dirty="0"/>
              <a:t>планировать ход работы над изделием (устанавливать логическую последовательность изготовления поделки).</a:t>
            </a:r>
          </a:p>
          <a:p>
            <a:r>
              <a:rPr lang="ru-RU" b="1" dirty="0"/>
              <a:t>Учить определять приемы работы и инструменты, самостоятельно ориентироваться в задании.</a:t>
            </a:r>
          </a:p>
          <a:p>
            <a:r>
              <a:rPr lang="ru-RU" b="1" dirty="0"/>
              <a:t>Формировать умения учитывать конкретные свойства материалов при выполнении поделок из них.</a:t>
            </a:r>
          </a:p>
          <a:p>
            <a:r>
              <a:rPr lang="ru-RU" b="1" dirty="0"/>
              <a:t>Развивать творческое воображение, фантазию, сообразительность, умение устанавливать причинно-следственные связи, познавательные интересы и творчество, конструктивные умения, эстетический вкус.</a:t>
            </a:r>
          </a:p>
          <a:p>
            <a:r>
              <a:rPr lang="ru-RU" b="1" dirty="0"/>
              <a:t>Развивать мелкую моторику руки, общую умелость руки, координацию движений руки и глаза.</a:t>
            </a:r>
          </a:p>
          <a:p>
            <a:r>
              <a:rPr lang="ru-RU" b="1" dirty="0"/>
              <a:t>Развивать сенсорные эталоны формы, величины, цвета.</a:t>
            </a:r>
          </a:p>
          <a:p>
            <a:r>
              <a:rPr lang="ru-RU" b="1" dirty="0"/>
              <a:t>Совершенствовать коммуникативные навыки.</a:t>
            </a:r>
          </a:p>
          <a:p>
            <a:r>
              <a:rPr lang="ru-RU" b="1" dirty="0"/>
              <a:t>Активизировать и обогащать словарь детей, игровой опыт и создавать условия для самовыражения и расширения социального опыта.</a:t>
            </a:r>
          </a:p>
          <a:p>
            <a:r>
              <a:rPr lang="ru-RU" b="1" dirty="0"/>
              <a:t>Создать условия для положительных эмоций.</a:t>
            </a:r>
          </a:p>
          <a:p>
            <a:r>
              <a:rPr lang="ru-RU" b="1" dirty="0"/>
              <a:t>Воспитывать трудолюбие, аккуратность, желание доводить начатое дело до конца.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Задачи: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6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412776"/>
            <a:ext cx="7408333" cy="4746840"/>
          </a:xfrm>
        </p:spPr>
        <p:txBody>
          <a:bodyPr/>
          <a:lstStyle/>
          <a:p>
            <a:r>
              <a:rPr lang="ru-RU" sz="2800" b="1" dirty="0"/>
              <a:t>1. Наглядные (показ образца педагога, пример, мультимедиа-слайд шоу, помощь).</a:t>
            </a:r>
          </a:p>
          <a:p>
            <a:r>
              <a:rPr lang="ru-RU" sz="2800" b="1" dirty="0"/>
              <a:t>2. Словесные (объяснение, описание, поощрение, убеждение, использование скороговорок, пословиц и поговорок, беседа, рассказ, сказка). </a:t>
            </a:r>
          </a:p>
          <a:p>
            <a:r>
              <a:rPr lang="ru-RU" sz="2800" b="1" dirty="0"/>
              <a:t>3. Практические (самостоятельное и совместное выполнение поделки).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Методы и приемы </a:t>
            </a:r>
            <a:r>
              <a:rPr lang="ru-RU" b="1" dirty="0" smtClean="0"/>
              <a:t>работы: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/>
          </a:bodyPr>
          <a:lstStyle/>
          <a:p>
            <a:r>
              <a:rPr lang="ru-RU" sz="2800" b="1" dirty="0"/>
              <a:t>Бумага разного формата, цвета, качества, цветной картон;</a:t>
            </a:r>
          </a:p>
          <a:p>
            <a:r>
              <a:rPr lang="ru-RU" sz="2800" b="1" dirty="0"/>
              <a:t>Краски, клей, ножницы, </a:t>
            </a:r>
            <a:r>
              <a:rPr lang="ru-RU" sz="2800" b="1" dirty="0" smtClean="0"/>
              <a:t> </a:t>
            </a:r>
            <a:r>
              <a:rPr lang="ru-RU" sz="2800" b="1" dirty="0"/>
              <a:t>пластилин, фломастеры, карандаши, кисточки;</a:t>
            </a:r>
          </a:p>
          <a:p>
            <a:r>
              <a:rPr lang="ru-RU" sz="2800" b="1" dirty="0"/>
              <a:t>Природный материал: зерна, горох, семечки и пр.</a:t>
            </a:r>
          </a:p>
          <a:p>
            <a:r>
              <a:rPr lang="ru-RU" sz="2800" b="1" dirty="0"/>
              <a:t>Бросовый материал: нитки, пуговицы, стразы, бисер, бусы, перья, вата, спички, ткань и пр.</a:t>
            </a:r>
          </a:p>
          <a:p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Подготовка предметно–развивающей среды: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3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340768"/>
            <a:ext cx="7408333" cy="4680520"/>
          </a:xfrm>
        </p:spPr>
        <p:txBody>
          <a:bodyPr>
            <a:normAutofit/>
          </a:bodyPr>
          <a:lstStyle/>
          <a:p>
            <a:pPr lvl="0"/>
            <a:r>
              <a:rPr lang="ru-RU" sz="2600" b="1" dirty="0"/>
              <a:t>Формирование положительной мотивации трудовой деятельности;</a:t>
            </a:r>
          </a:p>
          <a:p>
            <a:pPr lvl="0"/>
            <a:r>
              <a:rPr lang="ru-RU" sz="2600" b="1" dirty="0"/>
              <a:t>Рассматривание образцов, обсуждение;</a:t>
            </a:r>
          </a:p>
          <a:p>
            <a:pPr lvl="0"/>
            <a:r>
              <a:rPr lang="ru-RU" sz="2600" b="1" dirty="0"/>
              <a:t>Выстраивание плана действий («что сначала, что потом»);</a:t>
            </a:r>
          </a:p>
          <a:p>
            <a:pPr lvl="0"/>
            <a:r>
              <a:rPr lang="ru-RU" sz="2600" b="1" dirty="0"/>
              <a:t>Выбор материала;</a:t>
            </a:r>
          </a:p>
          <a:p>
            <a:pPr lvl="0"/>
            <a:r>
              <a:rPr lang="ru-RU" sz="2600" b="1" dirty="0"/>
              <a:t>Пальчиковая гимнастика;</a:t>
            </a:r>
          </a:p>
          <a:p>
            <a:pPr lvl="0"/>
            <a:r>
              <a:rPr lang="ru-RU" sz="2600" b="1" dirty="0"/>
              <a:t>Самостоятельная работа детей;</a:t>
            </a:r>
          </a:p>
          <a:p>
            <a:pPr lvl="0"/>
            <a:r>
              <a:rPr lang="ru-RU" sz="2600" b="1" dirty="0"/>
              <a:t>Физкультурная минутка или игра с поделкой.</a:t>
            </a:r>
          </a:p>
          <a:p>
            <a:pPr lvl="0"/>
            <a:r>
              <a:rPr lang="ru-RU" sz="2600" b="1" dirty="0"/>
              <a:t>Анализ готовой работы.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Структура занятий: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8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732722"/>
              </p:ext>
            </p:extLst>
          </p:nvPr>
        </p:nvGraphicFramePr>
        <p:xfrm>
          <a:off x="0" y="260649"/>
          <a:ext cx="8892480" cy="6398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084"/>
                <a:gridCol w="2067069"/>
                <a:gridCol w="4049636"/>
                <a:gridCol w="2224913"/>
                <a:gridCol w="314778"/>
              </a:tblGrid>
              <a:tr h="188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№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Тема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Цель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Материал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Часы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</a:tr>
              <a:tr h="1829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Организационное: «Знакомство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 разнообразным миром материалов».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Развивать у детей положительную мотивацию в деятельности кружка. Предоставить детям возможность увидеть разнообразие материала, из которого можно изготовить поделки, вызвать желание поэкспериментировать с ним, выявляя свойства и связи.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Бумага, картон, пластилин, ткань, семена и плоды растений: жёлуди, каштаны, кора, ветки, семена, листья, ракушки, перья.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</a:tr>
              <a:tr h="111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«По грибы пойдем»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Продолжать учить детей лепить разные по форме грибы, передавать их характерные признаки.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Закрепить прием приглаживания.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Пластилин, дощечка, стека, образцы грибов на картинках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</a:tr>
              <a:tr h="2254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«Волшебная бумага»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Знакомить детей с японским искусством оригами и формировать к нему интерес; развивать у детей способность работать руками, приучать к точным движениям пальцев под контролем сознания; развивать пространственное воображение (учить читать чертежи); закреплять умение следовать устным инструкциям; развивать концентрацию внимания и творческие способности.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Цветная бумага, ножницы,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карандаши.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</a:tr>
              <a:tr h="1007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4.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«В подарок нашим бабушкам и дедушкам»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Изготовить поздравительные открытки по шаблону. Научить самостоятельности и аккуратности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Цветная бумага, ножницы,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карандаши.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89" marR="40089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2571750" y="1831285"/>
            <a:ext cx="28643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Сентябрь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00102"/>
              </p:ext>
            </p:extLst>
          </p:nvPr>
        </p:nvGraphicFramePr>
        <p:xfrm>
          <a:off x="251520" y="222250"/>
          <a:ext cx="8892480" cy="6635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"/>
                <a:gridCol w="2244504"/>
                <a:gridCol w="3839773"/>
                <a:gridCol w="2340659"/>
                <a:gridCol w="323528"/>
              </a:tblGrid>
              <a:tr h="226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Тема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Цель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Материал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Часы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</a:tr>
              <a:tr h="76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«Осенние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картины»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Учить детей создавать сюжетные композиции, воспитывать желание сохранять красоту природы в аранжировках и флористических композициях.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Листья разных деревьев и кустарников, травы, лепестки цветов, семена, цветной картон, клей, кисточки, салфетки, клеёнки, варианты композиций.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</a:tr>
              <a:tr h="1607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</a:tr>
              <a:tr h="1542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«Сказочные герои леса»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Продолжать учить детей работать с природным материалом. Учить детей делать поделки по рисунку, соединять различный материал в одной поделке, скреплять при помощи палочек и пластилина. Развивать творческое воображение, фантазию, воспитывать художественный вкус, терпение, внимание, наблюдательность.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Шишки еловые, сосновые, ольхи, каштана, жёлуди, крылатки ясеня, пух и перья птиц, косточки слив, абрикосов, мох, различные семена. Демонстрационные рисунки с поделками.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</a:tr>
              <a:tr h="1072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</a:tr>
              <a:tr h="1419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Моделирование игрушек по замыслу детей.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Учить детей самостоятельно подбирать тему для работы, используя имеющийся опыт создания поделок из природного материала.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Разнообразный природный материл, пластилин, проволока, стеки, дощечки.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5" marR="4328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6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Октябрь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204973"/>
              </p:ext>
            </p:extLst>
          </p:nvPr>
        </p:nvGraphicFramePr>
        <p:xfrm>
          <a:off x="107506" y="188639"/>
          <a:ext cx="9000999" cy="6048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2"/>
                <a:gridCol w="2201648"/>
                <a:gridCol w="3886631"/>
                <a:gridCol w="2336657"/>
                <a:gridCol w="360041"/>
              </a:tblGrid>
              <a:tr h="432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Ноябрь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</a:tr>
              <a:tr h="276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№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Тема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Цель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Материал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Часы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</a:tr>
              <a:tr h="1777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«Волшебные тарелочки»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Развивать чувство формы, цвета и композиции; творческое воображение, художественный вкус, творческую инициативу.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Бумажная тарелка,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цветная бумага, краски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клей, ножницы, образец.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</a:tr>
              <a:tr h="276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«Во дворе у бабушки»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Создать коллективную модель деревенского двора по технике оригами. Развивать у детей пространственное воображение, закреплять умение следовать устным инструкциям; развивать концентрацию внимания и творческие способности.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Цветная бумага, ножницы,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карандаши, картонная коробка, лоскутки ткани.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</a:tr>
              <a:tr h="165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</a:tr>
              <a:tr h="1383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«Кукла из цветной пряжи»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Учить детей простейшему преобразованию пряжи в куклу-сувенир, самостоятельному использованию элементов декоративного оформления поделки.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Цветная пряжа, ножницы, цветная бумага, клей, образец.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62" marR="4806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73288" y="2627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109</TotalTime>
  <Words>1592</Words>
  <Application>Microsoft Office PowerPoint</Application>
  <PresentationFormat>Экран (4:3)</PresentationFormat>
  <Paragraphs>266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Кружковая работа в подготовительной группе №4</vt:lpstr>
      <vt:lpstr>Цель кружка:  </vt:lpstr>
      <vt:lpstr>Задачи:  </vt:lpstr>
      <vt:lpstr>Методы и приемы работы:  </vt:lpstr>
      <vt:lpstr>Подготовка предметно–развивающей среды:  </vt:lpstr>
      <vt:lpstr>Структура занятий: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 кружковой работы в старшей группе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Кружковая работа в подготовительной группе №4</dc:title>
  <dc:creator>Рома</dc:creator>
  <cp:lastModifiedBy>Рома</cp:lastModifiedBy>
  <cp:revision>13</cp:revision>
  <dcterms:created xsi:type="dcterms:W3CDTF">2015-09-28T10:33:44Z</dcterms:created>
  <dcterms:modified xsi:type="dcterms:W3CDTF">2015-09-29T11:15:07Z</dcterms:modified>
</cp:coreProperties>
</file>