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 русской березки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Содержимое 4" descr="IMG_20130627_105008.jpg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066800"/>
            <a:ext cx="50400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а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590800"/>
            <a:ext cx="4320000" cy="4017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P128090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2667000"/>
            <a:ext cx="2486025" cy="2686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P1290130.JPG"/>
          <p:cNvPicPr>
            <a:picLocks noGrp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22240"/>
            <a:ext cx="4038600" cy="26818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Праздник русской березки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русской березки</dc:title>
  <dc:creator>1</dc:creator>
  <cp:lastModifiedBy>1</cp:lastModifiedBy>
  <cp:revision>1</cp:revision>
  <dcterms:created xsi:type="dcterms:W3CDTF">2015-11-27T06:23:09Z</dcterms:created>
  <dcterms:modified xsi:type="dcterms:W3CDTF">2015-11-27T06:27:43Z</dcterms:modified>
</cp:coreProperties>
</file>