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-1958" y="-91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8454288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  </a:t>
            </a:r>
            <a:r>
              <a:rPr lang="ru-RU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Математическое </a:t>
            </a:r>
            <a:r>
              <a:rPr lang="ru-RU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образование  в </a:t>
            </a:r>
            <a:r>
              <a:rPr lang="ru-RU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современном ДОУ</a:t>
            </a:r>
            <a:r>
              <a:rPr lang="ru-RU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»</a:t>
            </a:r>
            <a:r>
              <a:rPr lang="ru-RU" sz="16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6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6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.  Регистрация, работа с выставкой   9.00-9.30 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 2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. Открытые  показы:                          9.30 – 10.00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НОД «Путешествие в космос» (математический досуг в </a:t>
            </a:r>
            <a:r>
              <a:rPr lang="ru-RU" sz="1600" i="1" dirty="0" err="1" smtClean="0">
                <a:latin typeface="Arial" pitchFamily="34" charset="0"/>
                <a:cs typeface="Arial" pitchFamily="34" charset="0"/>
              </a:rPr>
              <a:t>подгото-вительной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группе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) воспитатель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МАДОУ № 137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i="1" dirty="0" smtClean="0">
                <a:latin typeface="Arial" pitchFamily="34" charset="0"/>
                <a:cs typeface="Arial" pitchFamily="34" charset="0"/>
              </a:rPr>
            </a:br>
            <a:r>
              <a:rPr lang="ru-RU" sz="1600" i="1" dirty="0" err="1" smtClean="0">
                <a:latin typeface="Arial" pitchFamily="34" charset="0"/>
                <a:cs typeface="Arial" pitchFamily="34" charset="0"/>
              </a:rPr>
              <a:t>Мощанецкая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Вера Владимировна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НОД «В гости к клоуну» (интегрированное занятие в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подготовительной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группе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) воспитатель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МАДОУ № 137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Горбенко Наталья Юрьевна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. Презентация «Математическое образование в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современном 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ДОУ»  (зам. зав. по ВМР МАДОУ № 197 Иванова Вера Анатольевна)                                                  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     </a:t>
            </a:r>
            <a:br>
              <a:rPr lang="ru-RU" sz="1600" i="1" dirty="0" smtClean="0">
                <a:latin typeface="Arial" pitchFamily="34" charset="0"/>
                <a:cs typeface="Arial" pitchFamily="34" charset="0"/>
              </a:rPr>
            </a:b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10.05-10.20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4.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Презентации: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«Формирование элементарных математических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представлений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в совместной деятельности»/из опыта работы/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воспитатель  МАДОУ № 137 </a:t>
            </a:r>
            <a:r>
              <a:rPr lang="ru-RU" sz="1600" i="1" dirty="0" err="1" smtClean="0">
                <a:latin typeface="Arial" pitchFamily="34" charset="0"/>
                <a:cs typeface="Arial" pitchFamily="34" charset="0"/>
              </a:rPr>
              <a:t>Ивасенко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Ирина Александровна                                                         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  </a:t>
            </a:r>
            <a:br>
              <a:rPr lang="ru-RU" sz="1600" i="1" dirty="0" smtClean="0">
                <a:latin typeface="Arial" pitchFamily="34" charset="0"/>
                <a:cs typeface="Arial" pitchFamily="34" charset="0"/>
              </a:rPr>
            </a:b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10.20-10.35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«Использование дидактических игр в процессе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формирования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элементарных математических представлений»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воспитатель МАДОУ № 137 Токарь Надежда Геннадьевна                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10.40-11.00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«Диагностика математических представлений у детей младшего и среднего дошкольного возраста»/практикум/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воспитатель МАДОУ № 137 Мащенко Анастасия Ивановна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«Диагностика математических представлений у детей старшего дошкольного возраста» /практикум/ воспитатель МАДОУ № 137 </a:t>
            </a:r>
            <a:r>
              <a:rPr lang="ru-RU" sz="1600" i="1" dirty="0" err="1" smtClean="0">
                <a:latin typeface="Arial" pitchFamily="34" charset="0"/>
                <a:cs typeface="Arial" pitchFamily="34" charset="0"/>
              </a:rPr>
              <a:t>Петришенко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Анна Евгеньевна                       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11.00-11.20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«Организация уголков занимательной математики в группах ДОУ» (методические рекомендации)    воспитатель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МАДОУ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№ 197 </a:t>
            </a:r>
            <a:r>
              <a:rPr lang="ru-RU" sz="1600" i="1" dirty="0" err="1" smtClean="0">
                <a:latin typeface="Arial" pitchFamily="34" charset="0"/>
                <a:cs typeface="Arial" pitchFamily="34" charset="0"/>
              </a:rPr>
              <a:t>Сазонтова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Елена Александровна   11.20-11.30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. Подведение итогов работы МО 11.30 - 11.40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endParaRPr lang="ru-RU" sz="16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            «Математическое образование  в современном ДОУ»  1.  Регистрация, работа с выставкой   9.00-9.30    2. Открытые  показы:                          9.30 – 10.00 НОД «Путешествие в космос» (математический досуг в подгото-вительной группе) воспитатель МАДОУ № 137  Мощанецкая Вера Владимировна  НОД «В гости к клоуну» (интегрированное занятие в подготовительной группе) воспитатель МАДОУ № 137 Горбенко Наталья Юрьевна  3. Презентация «Математическое образование в современном  ДОУ»  (зам. зав. по ВМР МАДОУ № 197 Иванова Вера Анатольевна)                                                                                                                                                     10.05-10.20 4. Презентации:  «Формирование элементарных математических представлений в совместной деятельности»/из опыта работы/   воспитатель  МАДОУ № 137 Ивасенко Ирина Александровна                                                                                                                                                      10.20-10.35 «Использование дидактических игр в процессе формирования элементарных математических представлений»  воспитатель МАДОУ № 137 Токарь Надежда Геннадьевна                                                                                                     10.40-11.00  «Диагностика математических представлений у детей младшего и среднего дошкольного возраста»/практикум/ воспитатель МАДОУ № 137 Мащенко Анастасия Ивановна «Диагностика математических представлений у детей старшего дошкольного возраста» /практикум/ воспитатель МАДОУ № 137 Петришенко Анна Евгеньевна                                                                                                              11.00-11.20  «Организация уголков занимательной математики в группах ДОУ» (методические рекомендации)    воспитатель МАДОУ № 197 Сазонтова Елена Александровна   11.20-11.30  5. Подведение итогов работы МО 11.30 - 11.40  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«Математическое образование в современном ДОУ»</dc:title>
  <dc:creator>Методист</dc:creator>
  <cp:lastModifiedBy>admin</cp:lastModifiedBy>
  <cp:revision>3</cp:revision>
  <dcterms:created xsi:type="dcterms:W3CDTF">2015-02-09T02:17:19Z</dcterms:created>
  <dcterms:modified xsi:type="dcterms:W3CDTF">2015-02-09T05:49:11Z</dcterms:modified>
</cp:coreProperties>
</file>