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автономное дошкольное образовательное учреждение города Хабаровска «Центр развития ребёнка – детский сад № 137»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коррекции речевого развития детей с нарушением ОДА и ДЦП, зачисленных на занятия с учителем-логопедом на основании направления ПМПК, с учётом их индивидуальных особенностей.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 как субъекта отношений с самим собой, другими детьми, взрослыми и миром.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b="1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социокультурных</a:t>
            </a: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ценностей и принятых в обществе правил и норм поведения в интересах человека, семьи, общества.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психолого-педагогической поддержки семьи и повышение компетентности родителей (законных представителей ) в вопросах развития и образования, охраны и укрепления здоровья детей.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Ожидаемые результаты:</a:t>
            </a:r>
            <a:endParaRPr lang="ru-RU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равных стартовых возможностей дошкольникам с разным уровнем физического и психического развития.</a:t>
            </a:r>
            <a:endParaRPr lang="ru-RU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Разработка и реализация </a:t>
            </a:r>
            <a:r>
              <a:rPr lang="ru-RU" b="1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диффиренцированных</a:t>
            </a: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коррекционных программ для детей с ОВЗ.(Коррекционная программа для детей с ОНР и ДЦП).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инновационных технологий:</a:t>
            </a:r>
            <a:b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информатизация процесса образования (участие педагогов в создании сайта, информатизация рабочего места педагога, применение ИКТ в работе с детьми);</a:t>
            </a:r>
            <a:b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работа по здоровьесбережению.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Программа:</a:t>
            </a:r>
            <a:b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Психолого-медико-педагогическое</a:t>
            </a: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сопровождение детей с ОВЗ в условиях введения ФГОС»</a:t>
            </a:r>
            <a:b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(Ограниченные возможности здоровья)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эффективности оздоровления воспитанников ДОУ до 80%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Стабильность медико-педагогического состава. Обеспечение 100% укомплектованности штатов.</a:t>
            </a:r>
            <a:endParaRPr lang="ru-RU" sz="3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Стабильно функционирующая система взаимодействия с другими социальными структурами  с целью повышения качества образования, обеспечения внедрения инноваций из разных областей науки и практики в образовательном процессе ДОУ.</a:t>
            </a:r>
            <a:endParaRPr lang="ru-RU" sz="40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Этапы реализации программы.</a:t>
            </a:r>
            <a:endParaRPr lang="ru-RU" sz="60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2015-2016гг. –</a:t>
            </a:r>
            <a:r>
              <a:rPr lang="ru-RU" sz="4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организационно-подготовительный (написание программы, создание условий для реализации программы).</a:t>
            </a:r>
            <a:endParaRPr lang="ru-RU" sz="4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2016-2018гг.</a:t>
            </a:r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48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коррекционно-развивающий (работа по преобразованию существующей системы, переход в проектный режим работы).</a:t>
            </a:r>
            <a:endParaRPr lang="ru-RU" sz="4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2018-2020гг.</a:t>
            </a:r>
            <a: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br>
              <a:rPr lang="ru-RU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аналитически-информационный (мониторинг эффективности реализации программы, аналитическая оценка качественных и количественных изменений, транслирование передового опыта работы).</a:t>
            </a:r>
            <a:endParaRPr lang="ru-RU" sz="40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SC05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769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752600"/>
            <a:ext cx="775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проблемы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SC05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27818"/>
            <a:ext cx="9680972" cy="7185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-228600"/>
            <a:ext cx="92202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just">
              <a:buNone/>
            </a:pPr>
            <a:r>
              <a:rPr lang="ru-RU" sz="3100" b="1" dirty="0" smtClean="0">
                <a:solidFill>
                  <a:srgbClr val="FFFF00"/>
                </a:solidFill>
              </a:rPr>
              <a:t>В </a:t>
            </a:r>
            <a:r>
              <a:rPr lang="ru-RU" sz="3100" b="1" dirty="0" smtClean="0">
                <a:solidFill>
                  <a:srgbClr val="FFFF00"/>
                </a:solidFill>
              </a:rPr>
              <a:t>ДОУ </a:t>
            </a:r>
            <a:r>
              <a:rPr lang="ru-RU" sz="3100" b="1" dirty="0" smtClean="0">
                <a:solidFill>
                  <a:srgbClr val="FFFF00"/>
                </a:solidFill>
              </a:rPr>
              <a:t>находится более 30% детей с ОВЗ, интегрированных в среду нормально развивающихся сверстников по разным причинам:</a:t>
            </a:r>
          </a:p>
          <a:p>
            <a:pPr algn="just"/>
            <a:r>
              <a:rPr lang="ru-RU" sz="3100" b="1" dirty="0" smtClean="0">
                <a:solidFill>
                  <a:srgbClr val="FFFF00"/>
                </a:solidFill>
              </a:rPr>
              <a:t>дети без соответствующих диагнозов, но с нарушениями адаптации; их "интеграция" обусловлена тем, что имеющееся отклонение в развитии еще не выявлено;</a:t>
            </a:r>
          </a:p>
          <a:p>
            <a:pPr algn="just"/>
            <a:r>
              <a:rPr lang="ru-RU" sz="3100" b="1" dirty="0" smtClean="0">
                <a:solidFill>
                  <a:srgbClr val="FFFF00"/>
                </a:solidFill>
              </a:rPr>
              <a:t>дети, родители которых, зная о нарушении развития ребенка, по разным причинам настаивают на обучении в массовом детском саду.</a:t>
            </a:r>
          </a:p>
          <a:p>
            <a:pPr marL="45720" indent="0" algn="just">
              <a:buNone/>
            </a:pPr>
            <a:r>
              <a:rPr lang="ru-RU" sz="3100" b="1" dirty="0" smtClean="0">
                <a:solidFill>
                  <a:srgbClr val="FFFF00"/>
                </a:solidFill>
              </a:rPr>
              <a:t>Решение проблемы обучения и воспитания детей с ОВЗ в рамках существующей системы образования осложнено рядом противоречий между</a:t>
            </a:r>
            <a:r>
              <a:rPr lang="ru-RU" sz="3100" b="1" dirty="0" smtClean="0">
                <a:solidFill>
                  <a:srgbClr val="FFFF00"/>
                </a:solidFill>
              </a:rPr>
              <a:t>: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DSC05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7" y="152400"/>
            <a:ext cx="9109473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915400" cy="713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необходимостью реализации индивидуально-дифференцированного подхода в процессе обучения и воспитания детей всех категорий с ОВЗ в ДОУ в зависимости от их психофизических возможностей и отсутствием теоретически обоснованной стратегии организации этого процесса на всех уровнях управления системой ДОУ;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нарастанием интенсивности социальных преобразований в обществе, порождающих интеллектуализацию образования в дошкольном детстве, усилением учебных нагрузок при обучении и воспитании детей в массовых ДОУ и </a:t>
            </a:r>
            <a:r>
              <a:rPr lang="ru-RU" sz="2800" b="1" dirty="0" err="1" smtClean="0">
                <a:solidFill>
                  <a:srgbClr val="FFFF00"/>
                </a:solidFill>
              </a:rPr>
              <a:t>неразработанностью</a:t>
            </a:r>
            <a:r>
              <a:rPr lang="ru-RU" sz="2800" b="1" dirty="0" smtClean="0">
                <a:solidFill>
                  <a:srgbClr val="FFFF00"/>
                </a:solidFill>
              </a:rPr>
              <a:t> системы обучения и воспитания детей с ОВЗ, интегрированных в ДОУ, способствующей сохранению и укреплению здоровья данной категории детей;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SC05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solidFill>
                  <a:srgbClr val="FFFF00"/>
                </a:solidFill>
              </a:rPr>
              <a:t>необходимостью поиска альтернативных технологий обучения и воспитания, соответствующих индивидуальным психофизическим особенностям всех категорий детей с ОВЗ и отсутствием системы оценки эффективности и пользы этих технологий в условиях инновационных преобразований для детей с ОВЗ.</a:t>
            </a:r>
          </a:p>
          <a:p>
            <a:pPr algn="just"/>
            <a:r>
              <a:rPr lang="ru-RU" sz="2600" dirty="0" smtClean="0">
                <a:solidFill>
                  <a:srgbClr val="FFFF00"/>
                </a:solidFill>
              </a:rPr>
              <a:t>Дети с ограниченными возможностями здоровья (ОВЗ) - это дети, состояние здоровья которых препятствует освоению образовательных программ вне специальных условий обучения и воспитания.</a:t>
            </a:r>
          </a:p>
          <a:p>
            <a:pPr algn="just"/>
            <a:r>
              <a:rPr lang="ru-RU" sz="2600" dirty="0" smtClean="0">
                <a:solidFill>
                  <a:srgbClr val="FFFF00"/>
                </a:solidFill>
              </a:rPr>
              <a:t>     Группа дошкольников с ОВЗ чрезвычайно неоднородна. Это определяется, прежде всего, тем, что в нее входят дети с разными нарушениями развития: нарушениями слуха, зрения, речи, опорно-двигательного аппарата, интеллекта, с выраженными расстройствами эмоционально-волевой сферы,  с задержкой и комплексными нарушениями развития</a:t>
            </a:r>
            <a:r>
              <a:rPr lang="ru-RU" sz="2600" dirty="0" smtClean="0"/>
              <a:t>.  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программы:</a:t>
            </a:r>
            <a:b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равных условий для всестороннего и гармоничного развития каждого ребёнка и его позитивной социализации, радостного и содержательного проживания детьми периода дошкольного детства.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программы:</a:t>
            </a:r>
            <a:endParaRPr lang="ru-RU" sz="66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5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62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Охрана и укрепление физического и психического здоровья детей, в том числе их эмоционального благополучия.</a:t>
            </a:r>
            <a:endParaRPr lang="ru-RU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571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Муниципальное автономное дошкольное образовательное учреждение города Хабаровска «Центр развития ребёнка – детский сад № 137»</vt:lpstr>
      <vt:lpstr>Программа: «Психолого-медико-педагогическое сопровождение детей с ОВЗ в условиях введения ФГОС» (Ограниченные возможности здоровья)</vt:lpstr>
      <vt:lpstr>Слайд 3</vt:lpstr>
      <vt:lpstr>Слайд 4</vt:lpstr>
      <vt:lpstr>Слайд 5</vt:lpstr>
      <vt:lpstr>Слайд 6</vt:lpstr>
      <vt:lpstr>Цель программы: создание равных условий для всестороннего и гармоничного развития каждого ребёнка и его позитивной социализации, радостного и содержательного проживания детьми периода дошкольного детства.</vt:lpstr>
      <vt:lpstr>Задачи программы:</vt:lpstr>
      <vt:lpstr>Охрана и укрепление физического и психического здоровья детей, в том числе их эмоционального благополучия.</vt:lpstr>
      <vt:lpstr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здоровья).</vt:lpstr>
      <vt:lpstr>Обеспечение коррекции речевого развития детей с нарушением ОДА и ДЦП, зачисленных на занятия с учителем-логопедом на основании направления ПМПК, с учётом их индивидуальных особенностей.</vt:lpstr>
      <vt:lpstr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 как субъекта отношений с самим собой, другими детьми, взрослыми и миром.</vt:lpstr>
      <vt:lpstr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общества.</vt:lpstr>
      <vt:lpstr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деятельности.</vt:lpstr>
      <vt:lpstr>Обеспечение психолого-педагогической поддержки семьи и повышение компетентности родителей (законных представителей ) в вопросах развития и образования, охраны и укрепления здоровья детей.</vt:lpstr>
      <vt:lpstr>Ожидаемые результаты:</vt:lpstr>
      <vt:lpstr>Обеспечение равных стартовых возможностей дошкольникам с разным уровнем физического и психического развития.</vt:lpstr>
      <vt:lpstr>Разработка и реализация диффиренцированных коррекционных программ для детей с ОВЗ.(Коррекционная программа для детей с ОНР и ДЦП).</vt:lpstr>
      <vt:lpstr>Реализация инновационных технологий: - информатизация процесса образования (участие педагогов в создании сайта, информатизация рабочего места педагога, применение ИКТ в работе с детьми); - работа по здоровьесбережению.</vt:lpstr>
      <vt:lpstr>Повышение эффективности оздоровления воспитанников ДОУ до 80%</vt:lpstr>
      <vt:lpstr>Стабильность медико-педагогического состава. Обеспечение 100% укомплектованности штатов.</vt:lpstr>
      <vt:lpstr>Стабильно функционирующая система взаимодействия с другими социальными структурами  с целью повышения качества образования, обеспечения внедрения инноваций из разных областей науки и практики в образовательном процессе ДОУ.</vt:lpstr>
      <vt:lpstr>Этапы реализации программы.</vt:lpstr>
      <vt:lpstr>2015-2016гг. –организационно-подготовительный (написание программы, создание условий для реализации программы).</vt:lpstr>
      <vt:lpstr>2016-2018гг. – коррекционно-развивающий (работа по преобразованию существующей системы, переход в проектный режим работы).</vt:lpstr>
      <vt:lpstr>2018-2020гг. –  аналитически-информационный (мониторинг эффективности реализации программы, аналитическая оценка качественных и количественных изменений, транслирование передового опыта работы).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Хабаровска «центр развития ребёнка – детский сад № 137»</dc:title>
  <cp:lastModifiedBy>1</cp:lastModifiedBy>
  <cp:revision>29</cp:revision>
  <dcterms:modified xsi:type="dcterms:W3CDTF">2015-12-20T06:32:46Z</dcterms:modified>
</cp:coreProperties>
</file>