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Марина\Desktop\Готовое в ПОРТФОЛИО\Приложения\сертификаты\60382-016-015-ser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776" y="404665"/>
            <a:ext cx="4143232" cy="5854518"/>
          </a:xfrm>
          <a:prstGeom prst="rect">
            <a:avLst/>
          </a:prstGeom>
          <a:noFill/>
        </p:spPr>
      </p:pic>
      <p:pic>
        <p:nvPicPr>
          <p:cNvPr id="1027" name="Picture 3" descr="C:\Users\Марина\Desktop\Готовое в ПОРТФОЛИО\Приложения\сертификаты\62555-016-015-sert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35144" y="404664"/>
            <a:ext cx="4185328" cy="59140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Готовое в ПОРТФОЛИО\Приложения\сертификаты\93383-016-015-ser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8024" y="471980"/>
            <a:ext cx="4182035" cy="5909347"/>
          </a:xfrm>
          <a:prstGeom prst="rect">
            <a:avLst/>
          </a:prstGeom>
          <a:noFill/>
        </p:spPr>
      </p:pic>
      <p:pic>
        <p:nvPicPr>
          <p:cNvPr id="3" name="Picture 2" descr="C:\Users\Марина\Desktop\Готовое в ПОРТФОЛИО\Приложения\сертификаты\93386-016-015-sert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4578" y="476673"/>
            <a:ext cx="4185354" cy="5914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Денис С. Картавый</cp:lastModifiedBy>
  <cp:revision>5</cp:revision>
  <dcterms:created xsi:type="dcterms:W3CDTF">2013-11-04T20:37:41Z</dcterms:created>
  <dcterms:modified xsi:type="dcterms:W3CDTF">2014-06-23T05:34:50Z</dcterms:modified>
</cp:coreProperties>
</file>