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B7845-EC5F-4BC1-8300-889FA60B5A6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1FA3C-9782-46F3-A896-89236D2953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1FA3C-9782-46F3-A896-89236D29535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ПОРТФОЛИО\Проект Играем в кукольный театр\DSC01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4139952" cy="3105374"/>
          </a:xfrm>
          <a:prstGeom prst="rect">
            <a:avLst/>
          </a:prstGeom>
          <a:noFill/>
        </p:spPr>
      </p:pic>
      <p:pic>
        <p:nvPicPr>
          <p:cNvPr id="1029" name="Picture 5" descr="C:\Users\Марина\Desktop\ПОРТФОЛИО\Проект Играем в кукольный театр\DSC01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646643" cy="3528392"/>
          </a:xfrm>
          <a:prstGeom prst="rect">
            <a:avLst/>
          </a:prstGeom>
          <a:noFill/>
        </p:spPr>
      </p:pic>
      <p:pic>
        <p:nvPicPr>
          <p:cNvPr id="1030" name="Picture 6" descr="C:\Users\Марина\Desktop\ПОРТФОЛИО\Проект Играем в кукольный театр\DSC01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4501008" cy="337620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99792" y="274638"/>
            <a:ext cx="2736304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Краевой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театр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кукол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Марина\Desktop\ПОРТФОЛИО\Проект Играем в кукольный театр\DSC01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140968"/>
            <a:ext cx="4667395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ПОРТФОЛИО\Проект Играем в кукольный театр\img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596291" cy="2613918"/>
          </a:xfrm>
          <a:prstGeom prst="rect">
            <a:avLst/>
          </a:prstGeom>
          <a:noFill/>
        </p:spPr>
      </p:pic>
      <p:pic>
        <p:nvPicPr>
          <p:cNvPr id="2051" name="Picture 3" descr="C:\Users\Марина\Desktop\ПОРТФОЛИО\Проект Играем в кукольный театр\img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834891" cy="2952328"/>
          </a:xfrm>
          <a:prstGeom prst="rect">
            <a:avLst/>
          </a:prstGeom>
          <a:noFill/>
        </p:spPr>
      </p:pic>
      <p:pic>
        <p:nvPicPr>
          <p:cNvPr id="2052" name="Picture 4" descr="C:\Users\Марина\Desktop\ПОРТФОЛИО\Проект Играем в кукольный театр\img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8575" y="206375"/>
            <a:ext cx="5168900" cy="28321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ПОРТФОЛИО\Проект Играем в кукольный театр\Группа № 3 (6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4224470" cy="31683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3068960"/>
            <a:ext cx="4176464" cy="5040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Куклы творят чудеса!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ПОРТФОЛИО\Проект Играем в кукольный театр\14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475206" cy="2520280"/>
          </a:xfrm>
          <a:prstGeom prst="rect">
            <a:avLst/>
          </a:prstGeom>
          <a:noFill/>
        </p:spPr>
      </p:pic>
      <p:pic>
        <p:nvPicPr>
          <p:cNvPr id="3075" name="Picture 3" descr="C:\Users\Марина\Desktop\ПОРТФОЛИО\Проект Играем в кукольный театр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4475207" cy="2520280"/>
          </a:xfrm>
          <a:prstGeom prst="rect">
            <a:avLst/>
          </a:prstGeom>
          <a:noFill/>
        </p:spPr>
      </p:pic>
      <p:pic>
        <p:nvPicPr>
          <p:cNvPr id="3076" name="Picture 4" descr="C:\Users\Марина\Desktop\ПОРТФОЛИО\Проект Играем в кукольный театр\DSC0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292201" cy="2952328"/>
          </a:xfrm>
          <a:prstGeom prst="rect">
            <a:avLst/>
          </a:prstGeom>
          <a:noFill/>
        </p:spPr>
      </p:pic>
      <p:pic>
        <p:nvPicPr>
          <p:cNvPr id="3077" name="Picture 5" descr="C:\Users\Марина\Desktop\ПОРТФОЛИО\Проект Играем в кукольный театр\S73F8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704105" cy="302433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3968" y="5301208"/>
            <a:ext cx="5184576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Баю, баю, наши куклы отдыхают…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4716016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Кукольный спектакль «Колобок»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Экран (4:3)</PresentationFormat>
  <Paragraphs>5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Краевой  театр кукол</vt:lpstr>
      <vt:lpstr>Куклы творят чудеса!</vt:lpstr>
      <vt:lpstr>Баю, баю, наши куклы отдыхают…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 театр кукол</dc:title>
  <dc:creator>Марина</dc:creator>
  <cp:lastModifiedBy>Марина</cp:lastModifiedBy>
  <cp:revision>3</cp:revision>
  <dcterms:created xsi:type="dcterms:W3CDTF">2013-10-27T21:04:54Z</dcterms:created>
  <dcterms:modified xsi:type="dcterms:W3CDTF">2013-10-27T21:33:42Z</dcterms:modified>
</cp:coreProperties>
</file>