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hervytkin\Desktop\Снимок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0"/>
            <a:ext cx="8568952" cy="6851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6662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Марина\Desktop\Готовое в ПОРТФОЛИО\Приложения\сертификаты\85571-015-016-se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60648"/>
            <a:ext cx="4291987" cy="6071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Марина</dc:creator>
  <cp:lastModifiedBy>Денис Червяткин</cp:lastModifiedBy>
  <cp:revision>3</cp:revision>
  <dcterms:created xsi:type="dcterms:W3CDTF">2013-11-04T20:30:40Z</dcterms:created>
  <dcterms:modified xsi:type="dcterms:W3CDTF">2015-02-20T05:54:56Z</dcterms:modified>
</cp:coreProperties>
</file>