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7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Марина\Desktop\Готовое в ПОРТФОЛИО\Приложения\сертификаты\92409-021-009-ser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776" y="0"/>
            <a:ext cx="4596040" cy="65035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Марина\Desktop\Готовое в ПОРТФОЛИО\Приложения\сертификаты\92405-016-019-ser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67744" y="188640"/>
            <a:ext cx="4646566" cy="65726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Марина\Desktop\Готовое в ПОРТФОЛИО\Приложения\сертификаты\85572-021-009-ser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22683" y="260648"/>
            <a:ext cx="4591258" cy="64967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Денис Червяткин</cp:lastModifiedBy>
  <cp:revision>6</cp:revision>
  <dcterms:created xsi:type="dcterms:W3CDTF">2013-11-03T04:59:17Z</dcterms:created>
  <dcterms:modified xsi:type="dcterms:W3CDTF">2015-02-20T05:57:10Z</dcterms:modified>
</cp:coreProperties>
</file>