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F75C7-9A23-4430-B695-E37B533A08C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65AB-88C5-4E52-A3E5-FD2EDFB83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365AB-88C5-4E52-A3E5-FD2EDFB835B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ПОРТФОЛИО\ФОТО в приложение\Фото-пение\DSC0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808115" cy="2708920"/>
          </a:xfrm>
          <a:prstGeom prst="rect">
            <a:avLst/>
          </a:prstGeom>
          <a:noFill/>
        </p:spPr>
      </p:pic>
      <p:pic>
        <p:nvPicPr>
          <p:cNvPr id="1027" name="Picture 3" descr="C:\Users\Марина\Desktop\ПОРТФОЛИО\ФОТО в приложение\Фото-пение\DSC00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347864" cy="4463230"/>
          </a:xfrm>
          <a:prstGeom prst="rect">
            <a:avLst/>
          </a:prstGeom>
          <a:noFill/>
        </p:spPr>
      </p:pic>
      <p:pic>
        <p:nvPicPr>
          <p:cNvPr id="1028" name="Picture 4" descr="C:\Users\Марина\Desktop\ПОРТФОЛИО\ФОТО в приложение\Фото-пение\DSC02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132856"/>
            <a:ext cx="2912268" cy="2636912"/>
          </a:xfrm>
          <a:prstGeom prst="rect">
            <a:avLst/>
          </a:prstGeom>
          <a:noFill/>
        </p:spPr>
      </p:pic>
      <p:pic>
        <p:nvPicPr>
          <p:cNvPr id="1029" name="Picture 5" descr="C:\Users\Марина\Desktop\ПОРТФОЛИО\ФОТО в приложение\Фото-пение\P12904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10212"/>
            <a:ext cx="4288434" cy="2847788"/>
          </a:xfrm>
          <a:prstGeom prst="rect">
            <a:avLst/>
          </a:prstGeom>
          <a:noFill/>
        </p:spPr>
      </p:pic>
      <p:pic>
        <p:nvPicPr>
          <p:cNvPr id="1030" name="Picture 6" descr="C:\Users\Марина\Desktop\ПОРТФОЛИО\ФОТО в приложение\Фото-пение\P12904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221088"/>
            <a:ext cx="3419872" cy="2271009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2636912"/>
            <a:ext cx="3275856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Ваня Горшков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6 лет</a:t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 выступает на утренниках  и праздниках в детском саду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660232" y="0"/>
            <a:ext cx="2483768" cy="76470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Ваня занимается бальными танцами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Марина\Desktop\Готовое в ПОРТФОЛИО\Приложения\Воспитанники\Ваня\img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7548">
            <a:off x="6240662" y="3250818"/>
            <a:ext cx="2339752" cy="3219549"/>
          </a:xfrm>
          <a:prstGeom prst="rect">
            <a:avLst/>
          </a:prstGeom>
          <a:noFill/>
        </p:spPr>
      </p:pic>
      <p:pic>
        <p:nvPicPr>
          <p:cNvPr id="1028" name="Picture 4" descr="C:\Users\Марина\Desktop\Готовое в ПОРТФОЛИО\Приложения\Воспитанники\Ваня\img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24943"/>
            <a:ext cx="2808312" cy="3864297"/>
          </a:xfrm>
          <a:prstGeom prst="rect">
            <a:avLst/>
          </a:prstGeom>
          <a:noFill/>
        </p:spPr>
      </p:pic>
      <p:pic>
        <p:nvPicPr>
          <p:cNvPr id="1029" name="Picture 5" descr="C:\Users\Марина\Desktop\Готовое в ПОРТФОЛИО\Приложения\Воспитанники\Ваня\img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40912">
            <a:off x="366376" y="3355067"/>
            <a:ext cx="2369563" cy="3260569"/>
          </a:xfrm>
          <a:prstGeom prst="rect">
            <a:avLst/>
          </a:prstGeom>
          <a:noFill/>
        </p:spPr>
      </p:pic>
      <p:pic>
        <p:nvPicPr>
          <p:cNvPr id="1032" name="Picture 8" descr="C:\Users\Марина\Desktop\Готовое в ПОРТФОЛИО\Приложения\Воспитанники\Ваня\DSC_06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88640"/>
            <a:ext cx="4586990" cy="3140968"/>
          </a:xfrm>
          <a:prstGeom prst="rect">
            <a:avLst/>
          </a:prstGeom>
          <a:noFill/>
        </p:spPr>
      </p:pic>
      <p:pic>
        <p:nvPicPr>
          <p:cNvPr id="1033" name="Picture 9" descr="C:\Users\Марина\Desktop\Готовое в ПОРТФОЛИО\Приложения\Воспитанники\Ваня\img0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54750">
            <a:off x="6948135" y="906707"/>
            <a:ext cx="1988923" cy="2736802"/>
          </a:xfrm>
          <a:prstGeom prst="rect">
            <a:avLst/>
          </a:prstGeom>
          <a:noFill/>
        </p:spPr>
      </p:pic>
      <p:pic>
        <p:nvPicPr>
          <p:cNvPr id="1034" name="Picture 10" descr="C:\Users\Марина\Desktop\Готовое в ПОРТФОЛИО\Приложения\Воспитанники\Ваня\img0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38667">
            <a:off x="279207" y="189238"/>
            <a:ext cx="2282645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</Words>
  <Application>Microsoft Office PowerPoint</Application>
  <PresentationFormat>Экран (4:3)</PresentationFormat>
  <Paragraphs>3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Ваня Горшков 6 лет  выступает на утренниках  и праздниках в детском саду</vt:lpstr>
      <vt:lpstr>Ваня занимается бальными танцами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7</cp:revision>
  <dcterms:created xsi:type="dcterms:W3CDTF">2013-10-27T23:31:15Z</dcterms:created>
  <dcterms:modified xsi:type="dcterms:W3CDTF">2013-11-04T19:29:44Z</dcterms:modified>
</cp:coreProperties>
</file>