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ПОРТФОЛИО\Приложения\Грамоты выпускников\img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323538" cy="5949280"/>
          </a:xfrm>
          <a:prstGeom prst="rect">
            <a:avLst/>
          </a:prstGeom>
          <a:noFill/>
        </p:spPr>
      </p:pic>
      <p:pic>
        <p:nvPicPr>
          <p:cNvPr id="1027" name="Picture 3" descr="C:\Users\Марина\Desktop\ПОРТФОЛИО\Приложения\Грамоты выпускников\img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531429"/>
            <a:ext cx="4355976" cy="599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ПОРТФОЛИО\Приложения\Грамоты выпускников\img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48100" cy="6120680"/>
          </a:xfrm>
          <a:prstGeom prst="rect">
            <a:avLst/>
          </a:prstGeom>
          <a:noFill/>
        </p:spPr>
      </p:pic>
      <p:pic>
        <p:nvPicPr>
          <p:cNvPr id="1027" name="Picture 3" descr="C:\Users\Марина\Desktop\ПОРТФОЛИО\Приложения\Грамоты выпускников\img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132" y="692696"/>
            <a:ext cx="4375868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</cp:revision>
  <dcterms:created xsi:type="dcterms:W3CDTF">2013-10-27T23:12:41Z</dcterms:created>
  <dcterms:modified xsi:type="dcterms:W3CDTF">2013-10-27T23:27:21Z</dcterms:modified>
</cp:coreProperties>
</file>