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 varScale="1">
        <p:scale>
          <a:sx n="64" d="100"/>
          <a:sy n="64" d="100"/>
        </p:scale>
        <p:origin x="-156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ПОРТФОЛИО\Приложения\Грамоты выпускников\SAM_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79"/>
            <a:ext cx="2790310" cy="3720413"/>
          </a:xfrm>
          <a:prstGeom prst="rect">
            <a:avLst/>
          </a:prstGeom>
          <a:noFill/>
        </p:spPr>
      </p:pic>
      <p:pic>
        <p:nvPicPr>
          <p:cNvPr id="1027" name="Picture 3" descr="C:\Users\Марина\Desktop\ПОРТФОЛИО\Приложения\Грамоты выпускников\img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20688"/>
            <a:ext cx="2721191" cy="3744416"/>
          </a:xfrm>
          <a:prstGeom prst="rect">
            <a:avLst/>
          </a:prstGeom>
          <a:noFill/>
        </p:spPr>
      </p:pic>
      <p:pic>
        <p:nvPicPr>
          <p:cNvPr id="2" name="Picture 2" descr="C:\Users\Марина\Desktop\Готовое в ПОРТФОЛИО\S73F3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11893" cy="2708920"/>
          </a:xfrm>
          <a:prstGeom prst="rect">
            <a:avLst/>
          </a:prstGeom>
          <a:noFill/>
        </p:spPr>
      </p:pic>
      <p:pic>
        <p:nvPicPr>
          <p:cNvPr id="1028" name="Picture 4" descr="C:\Users\Марина\Desktop\Готовое в ПОРТФОЛИО\P214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324720" cy="3197232"/>
          </a:xfrm>
          <a:prstGeom prst="rect">
            <a:avLst/>
          </a:prstGeom>
          <a:noFill/>
        </p:spPr>
      </p:pic>
      <p:pic>
        <p:nvPicPr>
          <p:cNvPr id="1030" name="Picture 6" descr="C:\Users\Марина\Desktop\Готовое в ПОРТФОЛИО\IMG_0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996952"/>
            <a:ext cx="3491880" cy="3415312"/>
          </a:xfrm>
          <a:prstGeom prst="rect">
            <a:avLst/>
          </a:prstGeom>
          <a:noFill/>
        </p:spPr>
      </p:pic>
      <p:pic>
        <p:nvPicPr>
          <p:cNvPr id="1031" name="Picture 7" descr="C:\Users\Марина\Desktop\Готовое в ПОРТФОЛИО\IMG_19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293096"/>
            <a:ext cx="4136980" cy="256490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91680" y="0"/>
            <a:ext cx="6264696" cy="980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Зимин </a:t>
            </a:r>
            <a:r>
              <a:rPr lang="ru-RU" sz="3200" b="1" dirty="0" smtClean="0">
                <a:solidFill>
                  <a:srgbClr val="FF0000"/>
                </a:solidFill>
              </a:rPr>
              <a:t>Тимофей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выпускник 2013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Зимин Тимофей выпускник 2013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4</cp:revision>
  <dcterms:created xsi:type="dcterms:W3CDTF">2013-10-27T23:09:44Z</dcterms:created>
  <dcterms:modified xsi:type="dcterms:W3CDTF">2013-11-04T19:32:34Z</dcterms:modified>
</cp:coreProperties>
</file>