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6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ПОРТФОЛИО\ФОТО в приложение\Грамоты-благодарности-МОИ\img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69415" cy="4807223"/>
          </a:xfrm>
          <a:prstGeom prst="rect">
            <a:avLst/>
          </a:prstGeom>
          <a:noFill/>
        </p:spPr>
      </p:pic>
      <p:pic>
        <p:nvPicPr>
          <p:cNvPr id="1027" name="Picture 3" descr="C:\Users\Марина\Desktop\ПОРТФОЛИО\ФОТО в приложение\Грамоты-благодарности-МОИ\img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069328"/>
            <a:ext cx="3374203" cy="4788672"/>
          </a:xfrm>
          <a:prstGeom prst="rect">
            <a:avLst/>
          </a:prstGeom>
          <a:noFill/>
        </p:spPr>
      </p:pic>
      <p:pic>
        <p:nvPicPr>
          <p:cNvPr id="1028" name="Picture 4" descr="C:\Users\Марина\Desktop\ПОРТФОЛИО\ФОТО в приложение\Грамоты-благодарности-МОИ\img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3732" y="1"/>
            <a:ext cx="3370268" cy="47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</cp:revision>
  <dcterms:created xsi:type="dcterms:W3CDTF">2013-10-28T00:26:32Z</dcterms:created>
  <dcterms:modified xsi:type="dcterms:W3CDTF">2013-10-28T00:34:17Z</dcterms:modified>
</cp:coreProperties>
</file>