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46B6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1B76A-6154-423A-A092-9AF155C7B083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FA8C6-CA91-40D2-8364-EBBF99E94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1C2A-A133-42F2-AA27-DE44F2215767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D8C1-A238-4634-B175-1ECD64D23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1C2A-A133-42F2-AA27-DE44F2215767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D8C1-A238-4634-B175-1ECD64D23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1C2A-A133-42F2-AA27-DE44F2215767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D8C1-A238-4634-B175-1ECD64D23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1C2A-A133-42F2-AA27-DE44F2215767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D8C1-A238-4634-B175-1ECD64D23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1C2A-A133-42F2-AA27-DE44F2215767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D8C1-A238-4634-B175-1ECD64D23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1C2A-A133-42F2-AA27-DE44F2215767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D8C1-A238-4634-B175-1ECD64D23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1C2A-A133-42F2-AA27-DE44F2215767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D8C1-A238-4634-B175-1ECD64D23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1C2A-A133-42F2-AA27-DE44F2215767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D8C1-A238-4634-B175-1ECD64D23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1C2A-A133-42F2-AA27-DE44F2215767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D8C1-A238-4634-B175-1ECD64D23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1C2A-A133-42F2-AA27-DE44F2215767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D8C1-A238-4634-B175-1ECD64D23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1C2A-A133-42F2-AA27-DE44F2215767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D8C1-A238-4634-B175-1ECD64D23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91C2A-A133-42F2-AA27-DE44F2215767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0D8C1-A238-4634-B175-1ECD64D23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3f203d34621855cfb001362930c655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88640"/>
            <a:ext cx="3024336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0004-002-Drevnjaja-Olimpi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3173302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0"/>
            <a:ext cx="2160240" cy="268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1364821978_b_zolotoj-olimpijskij-finish-evgenija-ustjugov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1592" y="4157701"/>
            <a:ext cx="3672408" cy="270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1344977676_london_2012_01452_0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49688"/>
            <a:ext cx="361788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Овал 24"/>
          <p:cNvSpPr/>
          <p:nvPr/>
        </p:nvSpPr>
        <p:spPr>
          <a:xfrm>
            <a:off x="4932040" y="3861048"/>
            <a:ext cx="1584176" cy="1512168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275856" y="3861048"/>
            <a:ext cx="1584176" cy="1512168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652120" y="2564904"/>
            <a:ext cx="1584176" cy="1440160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411760" y="2492896"/>
            <a:ext cx="1656184" cy="1512168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067944" y="2492896"/>
            <a:ext cx="1584176" cy="1512168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2996952"/>
            <a:ext cx="5137945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Оли</a:t>
            </a:r>
            <a:r>
              <a:rPr lang="ru-RU" sz="54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мпий</a:t>
            </a:r>
            <a:r>
              <a:rPr lang="ru-RU" sz="54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ские</a:t>
            </a:r>
          </a:p>
          <a:p>
            <a:pPr algn="ctr">
              <a:lnSpc>
                <a:spcPct val="150000"/>
              </a:lnSpc>
            </a:pPr>
            <a:r>
              <a:rPr lang="ru-RU" sz="54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54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иг</a:t>
            </a:r>
            <a:r>
              <a:rPr lang="ru-RU" sz="54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46B62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ры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46B628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Победители Олимпийских игр(олимпионики) награждались венками из оливы.</a:t>
            </a:r>
            <a:endParaRPr lang="ru-RU" sz="2800" dirty="0"/>
          </a:p>
        </p:txBody>
      </p:sp>
      <p:pic>
        <p:nvPicPr>
          <p:cNvPr id="3" name="Рисунок 2" descr="0007-005-Pjat-nezabyvaemykh-dne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7" y="1898132"/>
            <a:ext cx="2592288" cy="47192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После захвата Греции Римом, Феодосий </a:t>
            </a:r>
            <a:r>
              <a:rPr lang="en-US" sz="2800" dirty="0" smtClean="0"/>
              <a:t>I</a:t>
            </a:r>
            <a:r>
              <a:rPr lang="ru-RU" sz="2800" dirty="0" smtClean="0"/>
              <a:t> запретил Олимпийские  игры.  </a:t>
            </a:r>
            <a:endParaRPr lang="ru-RU" sz="2800" dirty="0"/>
          </a:p>
        </p:txBody>
      </p:sp>
      <p:pic>
        <p:nvPicPr>
          <p:cNvPr id="4" name="Рисунок 3" descr="57217299_1270106082_Feodosiy_Velik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340768"/>
            <a:ext cx="3847944" cy="4998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23928" y="6309320"/>
            <a:ext cx="1639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Феодосий </a:t>
            </a:r>
            <a:r>
              <a:rPr lang="en-US" sz="2400" dirty="0" smtClean="0"/>
              <a:t>l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Традиция, существовавшая в Древней Греции, была возрождена в конце Х</a:t>
            </a:r>
            <a:r>
              <a:rPr lang="en-US" sz="2800" dirty="0" smtClean="0"/>
              <a:t>I</a:t>
            </a:r>
            <a:r>
              <a:rPr lang="ru-RU" sz="2800" dirty="0" smtClean="0"/>
              <a:t>Х века французом Пьером Де Кубертеном.</a:t>
            </a:r>
            <a:endParaRPr lang="ru-RU" sz="2800" dirty="0"/>
          </a:p>
        </p:txBody>
      </p:sp>
      <p:pic>
        <p:nvPicPr>
          <p:cNvPr id="3" name="Рисунок 2" descr="x_52a81e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484784"/>
            <a:ext cx="3672408" cy="51578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В наше время Олимпийские игры – крупнейшие международные комплексные спортивные соревнования, со своими традициями и ритуалами.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 descr="226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4124127" cy="2762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515c21b070e0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098893"/>
            <a:ext cx="4392488" cy="275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b50b3f0b7b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268760"/>
            <a:ext cx="437808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00024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005064"/>
            <a:ext cx="4104456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Главным символом Олимпийских игр по-прежнему является Олимпийский огонь, который зажигается в Олимпии.</a:t>
            </a:r>
            <a:endParaRPr lang="ru-RU" sz="2800" dirty="0"/>
          </a:p>
        </p:txBody>
      </p:sp>
      <p:pic>
        <p:nvPicPr>
          <p:cNvPr id="3" name="Рисунок 2" descr="3814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4415089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247ef0e-b823-f794-b823-f79beeb926a8_photo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944558"/>
            <a:ext cx="4330824" cy="26566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00ht_Ol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711828" cy="3096344"/>
          </a:xfrm>
          <a:prstGeom prst="rect">
            <a:avLst/>
          </a:prstGeom>
        </p:spPr>
      </p:pic>
      <p:pic>
        <p:nvPicPr>
          <p:cNvPr id="5" name="Рисунок 4" descr="1337164102_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356992"/>
            <a:ext cx="4906606" cy="32103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Факельной эстафетой Олимпийский огонь доставляется в город – организатор Игр.</a:t>
            </a:r>
            <a:endParaRPr lang="ru-RU" sz="3200" dirty="0"/>
          </a:p>
        </p:txBody>
      </p:sp>
      <p:pic>
        <p:nvPicPr>
          <p:cNvPr id="3" name="Рисунок 2" descr="h_510183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506837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fak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501008"/>
            <a:ext cx="4680521" cy="3120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c1694_94382a9f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437604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389704288_14478759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212976"/>
            <a:ext cx="4561656" cy="3427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Олимпийское движение имеет свои эмблему и флаг. 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C00000"/>
                </a:solidFill>
              </a:rPr>
              <a:t>Эмблема </a:t>
            </a:r>
            <a:r>
              <a:rPr lang="ru-RU" sz="3200" dirty="0" smtClean="0"/>
              <a:t>– Олимпийские кольца.</a:t>
            </a:r>
            <a:endParaRPr lang="ru-RU" sz="3200" dirty="0"/>
          </a:p>
        </p:txBody>
      </p:sp>
      <p:pic>
        <p:nvPicPr>
          <p:cNvPr id="3" name="Рисунок 2" descr="0004-004-TSvet-kolets-v-verkhnem-rjadu-goluboj-dlja-Evropy-chjornyj-dlja-Afri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08920"/>
            <a:ext cx="7322889" cy="352674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Флаг</a:t>
            </a:r>
            <a:r>
              <a:rPr lang="ru-RU" sz="3200" dirty="0" smtClean="0"/>
              <a:t> – белое полотнище с Олимпийскими кольцами поднимается на всех Играх.</a:t>
            </a:r>
            <a:endParaRPr lang="ru-RU" sz="3200" dirty="0"/>
          </a:p>
        </p:txBody>
      </p:sp>
      <p:pic>
        <p:nvPicPr>
          <p:cNvPr id="3" name="Рисунок 2" descr="f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916832"/>
            <a:ext cx="6624736" cy="43024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904656"/>
          </a:xfrm>
        </p:spPr>
        <p:txBody>
          <a:bodyPr>
            <a:noAutofit/>
          </a:bodyPr>
          <a:lstStyle/>
          <a:p>
            <a:pPr lvl="0" algn="l"/>
            <a:r>
              <a:rPr lang="ru-RU" sz="3000" b="1" i="1" dirty="0" smtClean="0">
                <a:solidFill>
                  <a:srgbClr val="C00000"/>
                </a:solidFill>
              </a:rPr>
              <a:t>Цель: </a:t>
            </a:r>
            <a:r>
              <a:rPr lang="ru-RU" sz="3000" i="1" dirty="0" smtClean="0"/>
              <a:t/>
            </a:r>
            <a:br>
              <a:rPr lang="ru-RU" sz="3000" i="1" dirty="0" smtClean="0"/>
            </a:br>
            <a:r>
              <a:rPr lang="ru-RU" sz="3000" i="1" dirty="0" smtClean="0"/>
              <a:t>Сформировать у детей представление об Олимпийских играх – величайшего достижения мировой культуры человека.</a:t>
            </a:r>
            <a:r>
              <a:rPr lang="ru-RU" sz="3000" i="1" dirty="0"/>
              <a:t/>
            </a:r>
            <a:br>
              <a:rPr lang="ru-RU" sz="3000" i="1" dirty="0"/>
            </a:br>
            <a:r>
              <a:rPr lang="ru-RU" sz="3000" i="1" dirty="0" smtClean="0"/>
              <a:t/>
            </a:r>
            <a:br>
              <a:rPr lang="ru-RU" sz="3000" i="1" dirty="0" smtClean="0"/>
            </a:br>
            <a:r>
              <a:rPr lang="ru-RU" sz="3000" b="1" i="1" dirty="0" smtClean="0">
                <a:solidFill>
                  <a:srgbClr val="C00000"/>
                </a:solidFill>
              </a:rPr>
              <a:t>Задачи:</a:t>
            </a:r>
            <a:r>
              <a:rPr lang="ru-RU" sz="3000" i="1" dirty="0" smtClean="0"/>
              <a:t/>
            </a:r>
            <a:br>
              <a:rPr lang="ru-RU" sz="3000" i="1" dirty="0" smtClean="0"/>
            </a:br>
            <a:r>
              <a:rPr lang="ru-RU" sz="3000" i="1" dirty="0" smtClean="0"/>
              <a:t>1. </a:t>
            </a:r>
            <a:r>
              <a:rPr lang="ru-RU" sz="3000" dirty="0" smtClean="0"/>
              <a:t>Познакомить дошкольников с историей возникновения Олимпийских игр в Древней Греции.</a:t>
            </a:r>
            <a:br>
              <a:rPr lang="ru-RU" sz="3000" dirty="0" smtClean="0"/>
            </a:br>
            <a:r>
              <a:rPr lang="ru-RU" sz="3000" dirty="0" smtClean="0"/>
              <a:t>2. Развивать у детей познавательный интерес к истории развития спорта.</a:t>
            </a: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>3. </a:t>
            </a:r>
            <a:r>
              <a:rPr lang="ru-RU" sz="3000" dirty="0"/>
              <a:t>О</a:t>
            </a:r>
            <a:r>
              <a:rPr lang="ru-RU" sz="3000" dirty="0" smtClean="0"/>
              <a:t>богащать </a:t>
            </a:r>
            <a:r>
              <a:rPr lang="ru-RU" sz="3000" dirty="0"/>
              <a:t>речь детей по данной теме.</a:t>
            </a:r>
            <a:r>
              <a:rPr lang="ru-RU" sz="3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0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30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Девиз</a:t>
            </a:r>
            <a:r>
              <a:rPr lang="ru-RU" sz="3200" dirty="0" smtClean="0"/>
              <a:t> Олимпиады: Быстрее, выше, сильнее.</a:t>
            </a:r>
            <a:endParaRPr lang="ru-RU" sz="3200" dirty="0"/>
          </a:p>
        </p:txBody>
      </p:sp>
      <p:pic>
        <p:nvPicPr>
          <p:cNvPr id="3" name="Рисунок 2" descr="1275839762_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3545615" cy="290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bde370ded4903ff7dd52c1bbbdc19d1_zps3e95e5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988840"/>
            <a:ext cx="2640293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u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365104"/>
            <a:ext cx="4064300" cy="2274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Талисман</a:t>
            </a:r>
            <a:r>
              <a:rPr lang="ru-RU" sz="3200" dirty="0" smtClean="0"/>
              <a:t> – символ игр, приносящий удачу. </a:t>
            </a:r>
            <a:endParaRPr lang="ru-RU" sz="1100" dirty="0"/>
          </a:p>
        </p:txBody>
      </p:sp>
      <p:pic>
        <p:nvPicPr>
          <p:cNvPr id="3" name="Рисунок 2" descr="9b38bf2a94435a33af1bf1ad987c6f5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836712"/>
            <a:ext cx="2232248" cy="2473234"/>
          </a:xfrm>
          <a:prstGeom prst="rect">
            <a:avLst/>
          </a:prstGeom>
        </p:spPr>
      </p:pic>
      <p:pic>
        <p:nvPicPr>
          <p:cNvPr id="4" name="Рисунок 3" descr="0eb7ea1ff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861048"/>
            <a:ext cx="3201407" cy="2326022"/>
          </a:xfrm>
          <a:prstGeom prst="rect">
            <a:avLst/>
          </a:prstGeom>
        </p:spPr>
      </p:pic>
      <p:pic>
        <p:nvPicPr>
          <p:cNvPr id="5" name="Рисунок 4" descr="15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836712"/>
            <a:ext cx="3672408" cy="2538282"/>
          </a:xfrm>
          <a:prstGeom prst="rect">
            <a:avLst/>
          </a:prstGeom>
        </p:spPr>
      </p:pic>
      <p:pic>
        <p:nvPicPr>
          <p:cNvPr id="6" name="Рисунок 5" descr="talls_blue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74854" y="3789040"/>
            <a:ext cx="4769146" cy="23650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47664" y="3356992"/>
            <a:ext cx="2067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Москва 1980год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3356992"/>
            <a:ext cx="1642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Пекин 2008год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6237312"/>
            <a:ext cx="183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Лондон 2012год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6165304"/>
            <a:ext cx="1506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Сочи 2014год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Летние виды Олимпиады.</a:t>
            </a:r>
            <a:endParaRPr lang="ru-RU" sz="2800" dirty="0"/>
          </a:p>
        </p:txBody>
      </p:sp>
      <p:pic>
        <p:nvPicPr>
          <p:cNvPr id="3" name="Рисунок 2" descr="501d8fb3-3126-8eea-3126-8ee5f9b25718_photo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861048"/>
            <a:ext cx="4392488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478cf1a1bf240f181d1029dad5051ed_Gall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6605" y="1052736"/>
            <a:ext cx="4241649" cy="2813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llswim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61048"/>
            <a:ext cx="4320480" cy="2725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stafeta-4kh400-zhen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063600"/>
            <a:ext cx="4425959" cy="279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Зимние виды Олимпиады.</a:t>
            </a:r>
            <a:endParaRPr lang="ru-RU" sz="3200" dirty="0"/>
          </a:p>
        </p:txBody>
      </p:sp>
      <p:pic>
        <p:nvPicPr>
          <p:cNvPr id="3" name="Рисунок 2" descr="1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21088"/>
            <a:ext cx="4283968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2992_rTEs96H6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3384376" cy="3103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stafeta-4kh400-zhe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4223370"/>
            <a:ext cx="4716016" cy="2634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klizanjeO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1196752"/>
            <a:ext cx="3451448" cy="2985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692696"/>
            <a:ext cx="4197152" cy="223224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Родина Олимпийских игр – Древняя Греция, город Олимпия.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ol_pl0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320480" cy="3129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OLYMP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1168" y="3573017"/>
            <a:ext cx="4564690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6" y="4005064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От Олимпии произошло название Игр.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Существует немало легенд о зарождении Олимпийских игр. Все они связаны с древнегреческими богами и героями.  </a:t>
            </a:r>
            <a:endParaRPr lang="ru-RU" sz="2800" dirty="0"/>
          </a:p>
        </p:txBody>
      </p:sp>
      <p:pic>
        <p:nvPicPr>
          <p:cNvPr id="3" name="Рисунок 2" descr="8e6d0909fc5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36912"/>
            <a:ext cx="1722884" cy="3164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6093296"/>
            <a:ext cx="9061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Геракл</a:t>
            </a:r>
            <a:endParaRPr lang="ru-RU" sz="2000" dirty="0"/>
          </a:p>
        </p:txBody>
      </p:sp>
      <p:pic>
        <p:nvPicPr>
          <p:cNvPr id="5" name="Рисунок 4" descr="2616d4a6b7d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556792"/>
            <a:ext cx="2232248" cy="28167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75856" y="4509120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Зевс</a:t>
            </a:r>
            <a:endParaRPr lang="ru-RU" sz="2000" dirty="0"/>
          </a:p>
        </p:txBody>
      </p:sp>
      <p:pic>
        <p:nvPicPr>
          <p:cNvPr id="8" name="Рисунок 7" descr="594226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446319"/>
            <a:ext cx="4176463" cy="22268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63888" y="6093296"/>
            <a:ext cx="975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Пелопс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0"/>
            <a:ext cx="3250704" cy="285293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Традиция зажжения Олимпийского огня существовала в Древней Греции, во время проведения античных Олимпийских игр.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 descr="26912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419698" cy="3024336"/>
          </a:xfrm>
          <a:prstGeom prst="rect">
            <a:avLst/>
          </a:prstGeom>
        </p:spPr>
      </p:pic>
      <p:pic>
        <p:nvPicPr>
          <p:cNvPr id="4" name="Рисунок 3" descr="prometeo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420888"/>
            <a:ext cx="2975632" cy="43494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3861048"/>
            <a:ext cx="49320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Олимпийский огонь служил напоминанием о подвиге титана Прометея, по легенде похитившего огонь у Зевса и подарившего его людям. </a:t>
            </a:r>
            <a:endParaRPr lang="ru-RU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Первое время в программе Олимпийских игр был только стадиодром – бег на один стадий (192,27 м</a:t>
            </a:r>
            <a:r>
              <a:rPr lang="ru-RU" sz="2000" dirty="0" smtClean="0"/>
              <a:t>.).</a:t>
            </a:r>
            <a:endParaRPr lang="ru-RU" sz="2000" dirty="0"/>
          </a:p>
        </p:txBody>
      </p:sp>
      <p:pic>
        <p:nvPicPr>
          <p:cNvPr id="4" name="Рисунок 3" descr="2691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7426382" cy="47953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Затем программа стала расширяться: </a:t>
            </a:r>
            <a:r>
              <a:rPr lang="ru-RU" sz="2800" smtClean="0"/>
              <a:t>были </a:t>
            </a:r>
            <a:r>
              <a:rPr lang="ru-RU" sz="2800" smtClean="0"/>
              <a:t>введены: </a:t>
            </a:r>
            <a:r>
              <a:rPr lang="ru-RU" sz="2800" dirty="0" smtClean="0"/>
              <a:t>борьба, кулачный бой, скачки на колесницах</a:t>
            </a:r>
            <a:r>
              <a:rPr lang="ru-RU" sz="2800" dirty="0"/>
              <a:t>.</a:t>
            </a:r>
          </a:p>
        </p:txBody>
      </p:sp>
      <p:pic>
        <p:nvPicPr>
          <p:cNvPr id="4" name="Рисунок 3" descr="ancientgam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4176464" cy="2788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ydz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143680"/>
            <a:ext cx="4016673" cy="2470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404664"/>
            <a:ext cx="2952328" cy="65293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Кулачный бой</a:t>
            </a:r>
            <a:endParaRPr lang="ru-RU" sz="2400" dirty="0"/>
          </a:p>
        </p:txBody>
      </p:sp>
      <p:pic>
        <p:nvPicPr>
          <p:cNvPr id="3" name="Рисунок 2" descr="hist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3566170" cy="2592288"/>
          </a:xfrm>
          <a:prstGeom prst="rect">
            <a:avLst/>
          </a:prstGeom>
        </p:spPr>
      </p:pic>
      <p:pic>
        <p:nvPicPr>
          <p:cNvPr id="4" name="Рисунок 3" descr="0012-013-Vid-sostjazani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284984"/>
            <a:ext cx="7347504" cy="27809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79912" y="6165304"/>
            <a:ext cx="3185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Скачки на колесницах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124744"/>
            <a:ext cx="3384376" cy="26642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Пятиборье (пентатлон), включающее в себя: бег, прыжки, борьбу, метание копья и диска.</a:t>
            </a:r>
            <a:endParaRPr lang="ru-RU" sz="2800" dirty="0"/>
          </a:p>
        </p:txBody>
      </p:sp>
      <p:pic>
        <p:nvPicPr>
          <p:cNvPr id="3" name="Рисунок 2" descr="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259228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90115297_1344176051_image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149080"/>
            <a:ext cx="5838191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009-012-Na-etikh-igrakh-bylo-prinjato-pri-skhvatkakh-ne-dovodit-do-smerteln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332656"/>
            <a:ext cx="2124467" cy="36450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274</Words>
  <Application>Microsoft Office PowerPoint</Application>
  <PresentationFormat>Экран (4:3)</PresentationFormat>
  <Paragraphs>33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Цель:  Сформировать у детей представление об Олимпийских играх – величайшего достижения мировой культуры человека.  Задачи: 1. Познакомить дошкольников с историей возникновения Олимпийских игр в Древней Греции. 2. Развивать у детей познавательный интерес к истории развития спорта. 3. Обогащать речь детей по данной теме. </vt:lpstr>
      <vt:lpstr>Родина Олимпийских игр – Древняя Греция, город Олимпия. </vt:lpstr>
      <vt:lpstr>Существует немало легенд о зарождении Олимпийских игр. Все они связаны с древнегреческими богами и героями.  </vt:lpstr>
      <vt:lpstr>Традиция зажжения Олимпийского огня существовала в Древней Греции, во время проведения античных Олимпийских игр.  </vt:lpstr>
      <vt:lpstr>Первое время в программе Олимпийских игр был только стадиодром – бег на один стадий (192,27 м.).</vt:lpstr>
      <vt:lpstr>Затем программа стала расширяться: были введены: борьба, кулачный бой, скачки на колесницах.</vt:lpstr>
      <vt:lpstr>Кулачный бой</vt:lpstr>
      <vt:lpstr>Пятиборье (пентатлон), включающее в себя: бег, прыжки, борьбу, метание копья и диска.</vt:lpstr>
      <vt:lpstr>Победители Олимпийских игр(олимпионики) награждались венками из оливы.</vt:lpstr>
      <vt:lpstr>После захвата Греции Римом, Феодосий I запретил Олимпийские  игры.  </vt:lpstr>
      <vt:lpstr>Традиция, существовавшая в Древней Греции, была возрождена в конце ХIХ века французом Пьером Де Кубертеном.</vt:lpstr>
      <vt:lpstr>В наше время Олимпийские игры – крупнейшие международные комплексные спортивные соревнования, со своими традициями и ритуалами.  </vt:lpstr>
      <vt:lpstr>Главным символом Олимпийских игр по-прежнему является Олимпийский огонь, который зажигается в Олимпии.</vt:lpstr>
      <vt:lpstr>Слайд 15</vt:lpstr>
      <vt:lpstr>Факельной эстафетой Олимпийский огонь доставляется в город – организатор Игр.</vt:lpstr>
      <vt:lpstr>Слайд 17</vt:lpstr>
      <vt:lpstr>Олимпийское движение имеет свои эмблему и флаг.  Эмблема – Олимпийские кольца.</vt:lpstr>
      <vt:lpstr>Флаг – белое полотнище с Олимпийскими кольцами поднимается на всех Играх.</vt:lpstr>
      <vt:lpstr>Девиз Олимпиады: Быстрее, выше, сильнее.</vt:lpstr>
      <vt:lpstr>Талисман – символ игр, приносящий удачу. </vt:lpstr>
      <vt:lpstr>Летние виды Олимпиады.</vt:lpstr>
      <vt:lpstr>Зимние виды Олимпиады.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игры</dc:title>
  <dc:creator>1</dc:creator>
  <cp:lastModifiedBy>3</cp:lastModifiedBy>
  <cp:revision>50</cp:revision>
  <dcterms:created xsi:type="dcterms:W3CDTF">2014-02-01T10:15:51Z</dcterms:created>
  <dcterms:modified xsi:type="dcterms:W3CDTF">2014-02-03T06:20:57Z</dcterms:modified>
</cp:coreProperties>
</file>