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7" r:id="rId4"/>
    <p:sldId id="259" r:id="rId5"/>
    <p:sldId id="260" r:id="rId6"/>
    <p:sldId id="261" r:id="rId7"/>
    <p:sldId id="258" r:id="rId8"/>
    <p:sldId id="265" r:id="rId9"/>
    <p:sldId id="262" r:id="rId10"/>
    <p:sldId id="263" r:id="rId11"/>
    <p:sldId id="274" r:id="rId12"/>
    <p:sldId id="271" r:id="rId13"/>
    <p:sldId id="264" r:id="rId14"/>
    <p:sldId id="266" r:id="rId15"/>
    <p:sldId id="268" r:id="rId16"/>
    <p:sldId id="269" r:id="rId17"/>
    <p:sldId id="275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33844-9134-4198-B90F-15448C06378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FA6426-8A44-48FA-9E0D-FD29F6881B5F}">
      <dgm:prSet phldrT="[Текст]"/>
      <dgm:spPr/>
      <dgm:t>
        <a:bodyPr/>
        <a:lstStyle/>
        <a:p>
          <a:r>
            <a:rPr lang="ru-RU" dirty="0" smtClean="0"/>
            <a:t>Мнемодорожка</a:t>
          </a:r>
          <a:endParaRPr lang="ru-RU" dirty="0"/>
        </a:p>
      </dgm:t>
    </dgm:pt>
    <dgm:pt modelId="{2BF52035-0F48-41A7-B50A-759DE27CE74A}" type="parTrans" cxnId="{750775AC-DD1B-47AC-B343-0C9907D5007D}">
      <dgm:prSet/>
      <dgm:spPr/>
      <dgm:t>
        <a:bodyPr/>
        <a:lstStyle/>
        <a:p>
          <a:endParaRPr lang="ru-RU"/>
        </a:p>
      </dgm:t>
    </dgm:pt>
    <dgm:pt modelId="{B619A4BB-E300-49DF-AEE2-BC030BFF0E54}" type="sibTrans" cxnId="{750775AC-DD1B-47AC-B343-0C9907D5007D}">
      <dgm:prSet/>
      <dgm:spPr/>
      <dgm:t>
        <a:bodyPr/>
        <a:lstStyle/>
        <a:p>
          <a:endParaRPr lang="ru-RU"/>
        </a:p>
      </dgm:t>
    </dgm:pt>
    <dgm:pt modelId="{05AB44FE-5046-47FB-882E-C897713A26D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Мнемотаблица   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0274C77-927F-4AF1-BFF4-C230C43A2248}" type="sibTrans" cxnId="{57FC0D77-F2FE-45E2-8979-75343214051E}">
      <dgm:prSet/>
      <dgm:spPr/>
      <dgm:t>
        <a:bodyPr/>
        <a:lstStyle/>
        <a:p>
          <a:endParaRPr lang="ru-RU"/>
        </a:p>
      </dgm:t>
    </dgm:pt>
    <dgm:pt modelId="{AB34F317-EE43-441D-997D-653CF766DA3C}" type="parTrans" cxnId="{57FC0D77-F2FE-45E2-8979-75343214051E}">
      <dgm:prSet/>
      <dgm:spPr/>
      <dgm:t>
        <a:bodyPr/>
        <a:lstStyle/>
        <a:p>
          <a:endParaRPr lang="ru-RU"/>
        </a:p>
      </dgm:t>
    </dgm:pt>
    <dgm:pt modelId="{4B188C34-6496-4CDF-A5A7-4F9FDBCBCD80}">
      <dgm:prSet phldrT="[Текст]"/>
      <dgm:spPr/>
      <dgm:t>
        <a:bodyPr/>
        <a:lstStyle/>
        <a:p>
          <a:r>
            <a:rPr lang="ru-RU" dirty="0" smtClean="0"/>
            <a:t>Мнемоквадрат </a:t>
          </a:r>
          <a:endParaRPr lang="ru-RU" dirty="0"/>
        </a:p>
      </dgm:t>
    </dgm:pt>
    <dgm:pt modelId="{6F53ABFB-69ED-47FB-866E-550A4E317538}" type="sibTrans" cxnId="{8A17768C-70EA-4321-AE1B-DE274ADDC9DB}">
      <dgm:prSet/>
      <dgm:spPr/>
      <dgm:t>
        <a:bodyPr/>
        <a:lstStyle/>
        <a:p>
          <a:endParaRPr lang="ru-RU"/>
        </a:p>
      </dgm:t>
    </dgm:pt>
    <dgm:pt modelId="{0066455D-3B4E-4C49-A15A-7E1770808A7A}" type="parTrans" cxnId="{8A17768C-70EA-4321-AE1B-DE274ADDC9DB}">
      <dgm:prSet/>
      <dgm:spPr/>
      <dgm:t>
        <a:bodyPr/>
        <a:lstStyle/>
        <a:p>
          <a:endParaRPr lang="ru-RU"/>
        </a:p>
      </dgm:t>
    </dgm:pt>
    <dgm:pt modelId="{259C6D08-E8BB-45A8-AB7F-C4AAB1A1266E}" type="pres">
      <dgm:prSet presAssocID="{E5133844-9134-4198-B90F-15448C06378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13813F-94B1-4522-BCD4-65E6FD1D3DDE}" type="pres">
      <dgm:prSet presAssocID="{4B188C34-6496-4CDF-A5A7-4F9FDBCBCD80}" presName="circle1" presStyleLbl="node1" presStyleIdx="0" presStyleCnt="3"/>
      <dgm:spPr/>
    </dgm:pt>
    <dgm:pt modelId="{A7219AD7-62B1-41A6-9809-21B914DF42E8}" type="pres">
      <dgm:prSet presAssocID="{4B188C34-6496-4CDF-A5A7-4F9FDBCBCD80}" presName="space" presStyleCnt="0"/>
      <dgm:spPr/>
    </dgm:pt>
    <dgm:pt modelId="{C3CA0B68-F3AC-4421-9C10-68AFA8D67B4A}" type="pres">
      <dgm:prSet presAssocID="{4B188C34-6496-4CDF-A5A7-4F9FDBCBCD80}" presName="rect1" presStyleLbl="alignAcc1" presStyleIdx="0" presStyleCnt="3"/>
      <dgm:spPr/>
      <dgm:t>
        <a:bodyPr/>
        <a:lstStyle/>
        <a:p>
          <a:endParaRPr lang="ru-RU"/>
        </a:p>
      </dgm:t>
    </dgm:pt>
    <dgm:pt modelId="{9E5D3B45-04B6-46F3-BA28-EC77F5FFCEE4}" type="pres">
      <dgm:prSet presAssocID="{6CFA6426-8A44-48FA-9E0D-FD29F6881B5F}" presName="vertSpace2" presStyleLbl="node1" presStyleIdx="0" presStyleCnt="3"/>
      <dgm:spPr/>
    </dgm:pt>
    <dgm:pt modelId="{1ED1BAE9-3525-46FA-B394-F6F3388CBFC8}" type="pres">
      <dgm:prSet presAssocID="{6CFA6426-8A44-48FA-9E0D-FD29F6881B5F}" presName="circle2" presStyleLbl="node1" presStyleIdx="1" presStyleCnt="3" custLinFactNeighborX="-1184" custLinFactNeighborY="1441"/>
      <dgm:spPr/>
    </dgm:pt>
    <dgm:pt modelId="{F2C89C5B-051F-431E-84C6-3FC979DE4B83}" type="pres">
      <dgm:prSet presAssocID="{6CFA6426-8A44-48FA-9E0D-FD29F6881B5F}" presName="rect2" presStyleLbl="alignAcc1" presStyleIdx="1" presStyleCnt="3" custLinFactNeighborX="7663" custLinFactNeighborY="-3988"/>
      <dgm:spPr/>
      <dgm:t>
        <a:bodyPr/>
        <a:lstStyle/>
        <a:p>
          <a:endParaRPr lang="ru-RU"/>
        </a:p>
      </dgm:t>
    </dgm:pt>
    <dgm:pt modelId="{CCA534D3-B24F-48DE-8B08-5A5BD54D432C}" type="pres">
      <dgm:prSet presAssocID="{05AB44FE-5046-47FB-882E-C897713A26D3}" presName="vertSpace3" presStyleLbl="node1" presStyleIdx="1" presStyleCnt="3"/>
      <dgm:spPr/>
    </dgm:pt>
    <dgm:pt modelId="{533862E8-A9AD-474E-943A-093E5458DE7F}" type="pres">
      <dgm:prSet presAssocID="{05AB44FE-5046-47FB-882E-C897713A26D3}" presName="circle3" presStyleLbl="node1" presStyleIdx="2" presStyleCnt="3"/>
      <dgm:spPr/>
    </dgm:pt>
    <dgm:pt modelId="{073BECF0-CA83-479B-9D66-7A6CEB55870E}" type="pres">
      <dgm:prSet presAssocID="{05AB44FE-5046-47FB-882E-C897713A26D3}" presName="rect3" presStyleLbl="alignAcc1" presStyleIdx="2" presStyleCnt="3"/>
      <dgm:spPr/>
      <dgm:t>
        <a:bodyPr/>
        <a:lstStyle/>
        <a:p>
          <a:endParaRPr lang="ru-RU"/>
        </a:p>
      </dgm:t>
    </dgm:pt>
    <dgm:pt modelId="{95F0523E-472E-4FE8-93C0-F6CC665A20A2}" type="pres">
      <dgm:prSet presAssocID="{4B188C34-6496-4CDF-A5A7-4F9FDBCBCD8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D9710-53A8-41B8-8B30-9647C19B413C}" type="pres">
      <dgm:prSet presAssocID="{6CFA6426-8A44-48FA-9E0D-FD29F6881B5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3E33B-25EC-4EA9-B7E2-1F34BE20493C}" type="pres">
      <dgm:prSet presAssocID="{05AB44FE-5046-47FB-882E-C897713A26D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2E590-C352-4074-B361-A991FE91D6C6}" type="presOf" srcId="{05AB44FE-5046-47FB-882E-C897713A26D3}" destId="{073BECF0-CA83-479B-9D66-7A6CEB55870E}" srcOrd="0" destOrd="0" presId="urn:microsoft.com/office/officeart/2005/8/layout/target3"/>
    <dgm:cxn modelId="{86409E63-9260-4234-98FC-ACAD600798AF}" type="presOf" srcId="{4B188C34-6496-4CDF-A5A7-4F9FDBCBCD80}" destId="{C3CA0B68-F3AC-4421-9C10-68AFA8D67B4A}" srcOrd="0" destOrd="0" presId="urn:microsoft.com/office/officeart/2005/8/layout/target3"/>
    <dgm:cxn modelId="{343535F3-F475-4F1A-A52A-97616BF3A39E}" type="presOf" srcId="{E5133844-9134-4198-B90F-15448C06378D}" destId="{259C6D08-E8BB-45A8-AB7F-C4AAB1A1266E}" srcOrd="0" destOrd="0" presId="urn:microsoft.com/office/officeart/2005/8/layout/target3"/>
    <dgm:cxn modelId="{34719ED8-AF9D-4141-BA56-1CC0443D5889}" type="presOf" srcId="{6CFA6426-8A44-48FA-9E0D-FD29F6881B5F}" destId="{77FD9710-53A8-41B8-8B30-9647C19B413C}" srcOrd="1" destOrd="0" presId="urn:microsoft.com/office/officeart/2005/8/layout/target3"/>
    <dgm:cxn modelId="{071294B2-8893-436F-A914-7339EB5B6538}" type="presOf" srcId="{4B188C34-6496-4CDF-A5A7-4F9FDBCBCD80}" destId="{95F0523E-472E-4FE8-93C0-F6CC665A20A2}" srcOrd="1" destOrd="0" presId="urn:microsoft.com/office/officeart/2005/8/layout/target3"/>
    <dgm:cxn modelId="{8A17768C-70EA-4321-AE1B-DE274ADDC9DB}" srcId="{E5133844-9134-4198-B90F-15448C06378D}" destId="{4B188C34-6496-4CDF-A5A7-4F9FDBCBCD80}" srcOrd="0" destOrd="0" parTransId="{0066455D-3B4E-4C49-A15A-7E1770808A7A}" sibTransId="{6F53ABFB-69ED-47FB-866E-550A4E317538}"/>
    <dgm:cxn modelId="{57FC0D77-F2FE-45E2-8979-75343214051E}" srcId="{E5133844-9134-4198-B90F-15448C06378D}" destId="{05AB44FE-5046-47FB-882E-C897713A26D3}" srcOrd="2" destOrd="0" parTransId="{AB34F317-EE43-441D-997D-653CF766DA3C}" sibTransId="{60274C77-927F-4AF1-BFF4-C230C43A2248}"/>
    <dgm:cxn modelId="{34FDDC46-22E9-46CD-A4F7-8C53BA3F4AEA}" type="presOf" srcId="{6CFA6426-8A44-48FA-9E0D-FD29F6881B5F}" destId="{F2C89C5B-051F-431E-84C6-3FC979DE4B83}" srcOrd="0" destOrd="0" presId="urn:microsoft.com/office/officeart/2005/8/layout/target3"/>
    <dgm:cxn modelId="{750775AC-DD1B-47AC-B343-0C9907D5007D}" srcId="{E5133844-9134-4198-B90F-15448C06378D}" destId="{6CFA6426-8A44-48FA-9E0D-FD29F6881B5F}" srcOrd="1" destOrd="0" parTransId="{2BF52035-0F48-41A7-B50A-759DE27CE74A}" sibTransId="{B619A4BB-E300-49DF-AEE2-BC030BFF0E54}"/>
    <dgm:cxn modelId="{83D95D8C-1B88-4DDF-9F95-B8D94AC0E368}" type="presOf" srcId="{05AB44FE-5046-47FB-882E-C897713A26D3}" destId="{2B63E33B-25EC-4EA9-B7E2-1F34BE20493C}" srcOrd="1" destOrd="0" presId="urn:microsoft.com/office/officeart/2005/8/layout/target3"/>
    <dgm:cxn modelId="{76EB0505-A02D-40EA-8783-D815142DF4FE}" type="presParOf" srcId="{259C6D08-E8BB-45A8-AB7F-C4AAB1A1266E}" destId="{CD13813F-94B1-4522-BCD4-65E6FD1D3DDE}" srcOrd="0" destOrd="0" presId="urn:microsoft.com/office/officeart/2005/8/layout/target3"/>
    <dgm:cxn modelId="{EA5918DB-6491-4B8D-A1CE-BC2E4C839F3A}" type="presParOf" srcId="{259C6D08-E8BB-45A8-AB7F-C4AAB1A1266E}" destId="{A7219AD7-62B1-41A6-9809-21B914DF42E8}" srcOrd="1" destOrd="0" presId="urn:microsoft.com/office/officeart/2005/8/layout/target3"/>
    <dgm:cxn modelId="{D58F5291-F074-4734-8716-162AF5E2F1DE}" type="presParOf" srcId="{259C6D08-E8BB-45A8-AB7F-C4AAB1A1266E}" destId="{C3CA0B68-F3AC-4421-9C10-68AFA8D67B4A}" srcOrd="2" destOrd="0" presId="urn:microsoft.com/office/officeart/2005/8/layout/target3"/>
    <dgm:cxn modelId="{4B7EB0F9-5C74-4836-86DB-6036C5D00832}" type="presParOf" srcId="{259C6D08-E8BB-45A8-AB7F-C4AAB1A1266E}" destId="{9E5D3B45-04B6-46F3-BA28-EC77F5FFCEE4}" srcOrd="3" destOrd="0" presId="urn:microsoft.com/office/officeart/2005/8/layout/target3"/>
    <dgm:cxn modelId="{59EE9B47-5D6B-416B-BF64-FF9B964DA3F7}" type="presParOf" srcId="{259C6D08-E8BB-45A8-AB7F-C4AAB1A1266E}" destId="{1ED1BAE9-3525-46FA-B394-F6F3388CBFC8}" srcOrd="4" destOrd="0" presId="urn:microsoft.com/office/officeart/2005/8/layout/target3"/>
    <dgm:cxn modelId="{E9A0536A-FB58-4349-97E1-90336269BD4B}" type="presParOf" srcId="{259C6D08-E8BB-45A8-AB7F-C4AAB1A1266E}" destId="{F2C89C5B-051F-431E-84C6-3FC979DE4B83}" srcOrd="5" destOrd="0" presId="urn:microsoft.com/office/officeart/2005/8/layout/target3"/>
    <dgm:cxn modelId="{E90DD3F7-D44E-497C-A6B9-706A2CC9C1BD}" type="presParOf" srcId="{259C6D08-E8BB-45A8-AB7F-C4AAB1A1266E}" destId="{CCA534D3-B24F-48DE-8B08-5A5BD54D432C}" srcOrd="6" destOrd="0" presId="urn:microsoft.com/office/officeart/2005/8/layout/target3"/>
    <dgm:cxn modelId="{429DF23E-2ACC-4536-93F6-5C250E1868F6}" type="presParOf" srcId="{259C6D08-E8BB-45A8-AB7F-C4AAB1A1266E}" destId="{533862E8-A9AD-474E-943A-093E5458DE7F}" srcOrd="7" destOrd="0" presId="urn:microsoft.com/office/officeart/2005/8/layout/target3"/>
    <dgm:cxn modelId="{53F3AD83-99B0-489B-A04C-90A0DA804074}" type="presParOf" srcId="{259C6D08-E8BB-45A8-AB7F-C4AAB1A1266E}" destId="{073BECF0-CA83-479B-9D66-7A6CEB55870E}" srcOrd="8" destOrd="0" presId="urn:microsoft.com/office/officeart/2005/8/layout/target3"/>
    <dgm:cxn modelId="{DFFC94F8-CB9F-40B9-849A-ADDA416F3405}" type="presParOf" srcId="{259C6D08-E8BB-45A8-AB7F-C4AAB1A1266E}" destId="{95F0523E-472E-4FE8-93C0-F6CC665A20A2}" srcOrd="9" destOrd="0" presId="urn:microsoft.com/office/officeart/2005/8/layout/target3"/>
    <dgm:cxn modelId="{4CE4D956-13EE-491B-89AF-C8D183DA2060}" type="presParOf" srcId="{259C6D08-E8BB-45A8-AB7F-C4AAB1A1266E}" destId="{77FD9710-53A8-41B8-8B30-9647C19B413C}" srcOrd="10" destOrd="0" presId="urn:microsoft.com/office/officeart/2005/8/layout/target3"/>
    <dgm:cxn modelId="{CC1939EB-BE72-491D-8C11-26CD0A33DF00}" type="presParOf" srcId="{259C6D08-E8BB-45A8-AB7F-C4AAB1A1266E}" destId="{2B63E33B-25EC-4EA9-B7E2-1F34BE20493C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85776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Горбенко Н.Ю. 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1800" i="1" dirty="0" smtClean="0"/>
              <a:t>Воспитатель МА ДОУ центр  развития ребенка – детский сад № 137</a:t>
            </a:r>
            <a:br>
              <a:rPr lang="ru-RU" sz="1800" i="1" dirty="0" smtClean="0"/>
            </a:br>
            <a:r>
              <a:rPr lang="ru-RU" sz="1800" i="1" dirty="0" smtClean="0"/>
              <a:t>Хабаровск</a:t>
            </a:r>
            <a:endParaRPr lang="ru-RU" sz="1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28670"/>
            <a:ext cx="8458200" cy="107157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/>
              <a:t>Мнемотехника и развитие речи</a:t>
            </a:r>
            <a:endParaRPr lang="ru-RU" sz="4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мнемодорожка</a:t>
            </a:r>
            <a:endParaRPr lang="ru-RU" b="1" i="1" dirty="0"/>
          </a:p>
        </p:txBody>
      </p:sp>
      <p:pic>
        <p:nvPicPr>
          <p:cNvPr id="4" name="Содержимое 3" descr="3594b40b6b934660903e8e78952800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225" y="1807369"/>
            <a:ext cx="5695950" cy="401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31a331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14620"/>
            <a:ext cx="9071557" cy="2252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i="1" dirty="0" smtClean="0"/>
              <a:t>мнемоквадрат</a:t>
            </a:r>
            <a:endParaRPr lang="ru-RU" b="1" i="1" dirty="0"/>
          </a:p>
        </p:txBody>
      </p:sp>
      <p:pic>
        <p:nvPicPr>
          <p:cNvPr id="4" name="Содержимое 3" descr="0010-010-Mnemotekhnika-stroitsja-ot-prostogo-k-slozhnomu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885262"/>
            <a:ext cx="4214842" cy="5856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34301-5211bef3a4d78b0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85729"/>
            <a:ext cx="6643734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6798275_ves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4" y="53140"/>
            <a:ext cx="8984056" cy="68048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0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15370" cy="6215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b078b43097fa4d152f67c5f88391885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826" y="147781"/>
            <a:ext cx="9082338" cy="6424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h53989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67" y="1142984"/>
            <a:ext cx="9075385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nemotehnika-dlya-on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93766" cy="6745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Спасибо за внимание</a:t>
            </a:r>
            <a:endParaRPr lang="ru-RU" b="1" i="1" dirty="0"/>
          </a:p>
        </p:txBody>
      </p:sp>
      <p:pic>
        <p:nvPicPr>
          <p:cNvPr id="4" name="Содержимое 3" descr="Мнемотаблица-Обнов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945" y="1554163"/>
            <a:ext cx="565651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/>
          </a:bodyPr>
          <a:lstStyle/>
          <a:p>
            <a:r>
              <a:rPr lang="ru-RU" i="1" dirty="0" smtClean="0"/>
              <a:t>мнемотехника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4143404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r>
              <a:rPr lang="ru-RU" i="1" dirty="0" smtClean="0"/>
              <a:t>Мнемотехника – это система методов и приемов, обеспечивающих эффективное запоминание, сохранение и воспроизведение информации, и конечно развитие речи.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i="1" dirty="0" smtClean="0"/>
              <a:t>Работа по мнемотаблице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Суть заключается в следующем: на каждое слово или маленькое словосочетание придумывается картинка (изображение); таким образом, весь текст зарисовывается графически. После этого ребенок по памяти, используя графическое изображение, воспроизводит стихотворение целиком.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Структура мнемотехники</a:t>
            </a:r>
            <a:endParaRPr lang="ru-RU" i="1" dirty="0"/>
          </a:p>
        </p:txBody>
      </p:sp>
      <p:sp>
        <p:nvSpPr>
          <p:cNvPr id="3" name="Овал 2"/>
          <p:cNvSpPr/>
          <p:nvPr/>
        </p:nvSpPr>
        <p:spPr>
          <a:xfrm>
            <a:off x="1785918" y="1000108"/>
            <a:ext cx="600079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мнемотехника</a:t>
            </a:r>
            <a:endParaRPr lang="ru-RU" sz="4000" dirty="0"/>
          </a:p>
        </p:txBody>
      </p:sp>
      <p:sp>
        <p:nvSpPr>
          <p:cNvPr id="4" name="Овал 3"/>
          <p:cNvSpPr/>
          <p:nvPr/>
        </p:nvSpPr>
        <p:spPr>
          <a:xfrm>
            <a:off x="0" y="2928934"/>
            <a:ext cx="442912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мнемоквадраты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4857752" y="3929066"/>
            <a:ext cx="428624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мнемодорожки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2071670" y="5357826"/>
            <a:ext cx="442915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мнемотаблицы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6143636" y="2357430"/>
            <a:ext cx="178595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428860" y="2143116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894001" y="3392487"/>
            <a:ext cx="3286148" cy="644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Мнемотаблицы – схемы служат дидактическим материалом в моей работе по развитию речи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500174"/>
            <a:ext cx="228598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Обогащение словарного запаса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1714488"/>
            <a:ext cx="271464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Мнемотаблицы - схемы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8" y="1500174"/>
            <a:ext cx="242889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Обучение составлению рассказов</a:t>
            </a:r>
            <a:endParaRPr lang="ru-RU" sz="2800" dirty="0"/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3143240" y="4572008"/>
            <a:ext cx="2928958" cy="170021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Отгадывание и загадывание загадок</a:t>
            </a:r>
            <a:endParaRPr lang="ru-RU" sz="2800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285720" y="4714884"/>
            <a:ext cx="2428892" cy="192882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Пересказ художественной литературы</a:t>
            </a:r>
            <a:endParaRPr lang="ru-RU" sz="2800" dirty="0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6643702" y="4714884"/>
            <a:ext cx="2286016" cy="17859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Заучивание стихов</a:t>
            </a:r>
            <a:endParaRPr lang="ru-RU" sz="2800" dirty="0"/>
          </a:p>
        </p:txBody>
      </p: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rot="5400000">
            <a:off x="3714744" y="3714752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071670" y="3000372"/>
            <a:ext cx="171451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214942" y="2928934"/>
            <a:ext cx="1785950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6" idx="1"/>
          </p:cNvCxnSpPr>
          <p:nvPr/>
        </p:nvCxnSpPr>
        <p:spPr>
          <a:xfrm>
            <a:off x="6000760" y="2071678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4" idx="3"/>
          </p:cNvCxnSpPr>
          <p:nvPr/>
        </p:nvCxnSpPr>
        <p:spPr>
          <a:xfrm rot="10800000" flipV="1">
            <a:off x="2571704" y="2143115"/>
            <a:ext cx="57153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i="1" dirty="0" smtClean="0"/>
              <a:t>Зима </a:t>
            </a:r>
            <a:endParaRPr lang="ru-RU" i="1" dirty="0"/>
          </a:p>
        </p:txBody>
      </p:sp>
      <p:pic>
        <p:nvPicPr>
          <p:cNvPr id="4" name="Содержимое 3" descr="1278544_html_13a784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3250" y="1835944"/>
            <a:ext cx="55499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Маша и медведь </a:t>
            </a:r>
            <a:endParaRPr lang="ru-RU" i="1" dirty="0"/>
          </a:p>
        </p:txBody>
      </p:sp>
      <p:pic>
        <p:nvPicPr>
          <p:cNvPr id="5" name="Содержимое 4" descr="img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30363"/>
            <a:ext cx="6667500" cy="4467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47446-270a8c15280c2ae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68" y="297830"/>
            <a:ext cx="8379598" cy="630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b="1" i="1" dirty="0" smtClean="0"/>
              <a:t>Мнемотехника строится от простого к сложному</a:t>
            </a:r>
            <a:r>
              <a:rPr lang="ru-RU" sz="3600" b="1" dirty="0" smtClean="0"/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0002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120</Words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Горбенко Н.Ю.   Воспитатель МА ДОУ центр  развития ребенка – детский сад № 137 Хабаровск</vt:lpstr>
      <vt:lpstr>мнемотехника</vt:lpstr>
      <vt:lpstr>Работа по мнемотаблице</vt:lpstr>
      <vt:lpstr>Структура мнемотехники</vt:lpstr>
      <vt:lpstr>Мнемотаблицы – схемы служат дидактическим материалом в моей работе по развитию речи</vt:lpstr>
      <vt:lpstr>Зима </vt:lpstr>
      <vt:lpstr>Маша и медведь </vt:lpstr>
      <vt:lpstr>Слайд 8</vt:lpstr>
      <vt:lpstr> Мнемотехника строится от простого к сложному.  </vt:lpstr>
      <vt:lpstr>мнемодорожка</vt:lpstr>
      <vt:lpstr>Слайд 11</vt:lpstr>
      <vt:lpstr>мнемоквадрат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</dc:title>
  <dc:creator>Наташа</dc:creator>
  <cp:lastModifiedBy>Наташа</cp:lastModifiedBy>
  <cp:revision>11</cp:revision>
  <dcterms:created xsi:type="dcterms:W3CDTF">2014-04-07T11:24:08Z</dcterms:created>
  <dcterms:modified xsi:type="dcterms:W3CDTF">2014-04-07T13:06:28Z</dcterms:modified>
</cp:coreProperties>
</file>